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60041-067B-4636-9CB0-40A8E998E26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D509C6-806D-42EF-8151-02C18FB47D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59962" y="1217665"/>
            <a:ext cx="2040743" cy="703847"/>
            <a:chOff x="1359962" y="1217665"/>
            <a:chExt cx="2040743" cy="703847"/>
          </a:xfrm>
        </p:grpSpPr>
        <p:sp>
          <p:nvSpPr>
            <p:cNvPr id="2" name="Freeform 1"/>
            <p:cNvSpPr/>
            <p:nvPr/>
          </p:nvSpPr>
          <p:spPr>
            <a:xfrm>
              <a:off x="1359962" y="1217665"/>
              <a:ext cx="377241" cy="703847"/>
            </a:xfrm>
            <a:custGeom>
              <a:avLst/>
              <a:gdLst/>
              <a:ahLst/>
              <a:cxnLst/>
              <a:rect l="0" t="0" r="0" b="0"/>
              <a:pathLst>
                <a:path w="377241" h="703847">
                  <a:moveTo>
                    <a:pt x="377240" y="185257"/>
                  </a:moveTo>
                  <a:lnTo>
                    <a:pt x="374172" y="194125"/>
                  </a:lnTo>
                  <a:lnTo>
                    <a:pt x="370109" y="203112"/>
                  </a:lnTo>
                  <a:lnTo>
                    <a:pt x="364626" y="213103"/>
                  </a:lnTo>
                  <a:lnTo>
                    <a:pt x="358212" y="223910"/>
                  </a:lnTo>
                  <a:lnTo>
                    <a:pt x="351710" y="235074"/>
                  </a:lnTo>
                  <a:lnTo>
                    <a:pt x="345615" y="246279"/>
                  </a:lnTo>
                  <a:lnTo>
                    <a:pt x="339908" y="257391"/>
                  </a:lnTo>
                  <a:lnTo>
                    <a:pt x="334247" y="268376"/>
                  </a:lnTo>
                  <a:lnTo>
                    <a:pt x="328411" y="279241"/>
                  </a:lnTo>
                  <a:lnTo>
                    <a:pt x="322493" y="290011"/>
                  </a:lnTo>
                  <a:lnTo>
                    <a:pt x="316812" y="300709"/>
                  </a:lnTo>
                  <a:lnTo>
                    <a:pt x="311538" y="311354"/>
                  </a:lnTo>
                  <a:lnTo>
                    <a:pt x="306519" y="321962"/>
                  </a:lnTo>
                  <a:lnTo>
                    <a:pt x="301389" y="332545"/>
                  </a:lnTo>
                  <a:lnTo>
                    <a:pt x="295938" y="343110"/>
                  </a:lnTo>
                  <a:lnTo>
                    <a:pt x="290124" y="353663"/>
                  </a:lnTo>
                  <a:lnTo>
                    <a:pt x="283989" y="364208"/>
                  </a:lnTo>
                  <a:lnTo>
                    <a:pt x="277603" y="374747"/>
                  </a:lnTo>
                  <a:lnTo>
                    <a:pt x="271196" y="385283"/>
                  </a:lnTo>
                  <a:lnTo>
                    <a:pt x="265128" y="395817"/>
                  </a:lnTo>
                  <a:lnTo>
                    <a:pt x="259569" y="406349"/>
                  </a:lnTo>
                  <a:lnTo>
                    <a:pt x="254515" y="416879"/>
                  </a:lnTo>
                  <a:lnTo>
                    <a:pt x="249887" y="427409"/>
                  </a:lnTo>
                  <a:lnTo>
                    <a:pt x="245583" y="437939"/>
                  </a:lnTo>
                  <a:lnTo>
                    <a:pt x="241352" y="448468"/>
                  </a:lnTo>
                  <a:lnTo>
                    <a:pt x="236818" y="458997"/>
                  </a:lnTo>
                  <a:lnTo>
                    <a:pt x="231804" y="469526"/>
                  </a:lnTo>
                  <a:lnTo>
                    <a:pt x="226468" y="480054"/>
                  </a:lnTo>
                  <a:lnTo>
                    <a:pt x="221194" y="490583"/>
                  </a:lnTo>
                  <a:lnTo>
                    <a:pt x="216203" y="501112"/>
                  </a:lnTo>
                  <a:lnTo>
                    <a:pt x="211548" y="511640"/>
                  </a:lnTo>
                  <a:lnTo>
                    <a:pt x="207195" y="522169"/>
                  </a:lnTo>
                  <a:lnTo>
                    <a:pt x="203084" y="532697"/>
                  </a:lnTo>
                  <a:lnTo>
                    <a:pt x="199153" y="543226"/>
                  </a:lnTo>
                  <a:lnTo>
                    <a:pt x="195354" y="553754"/>
                  </a:lnTo>
                  <a:lnTo>
                    <a:pt x="191646" y="564283"/>
                  </a:lnTo>
                  <a:lnTo>
                    <a:pt x="188002" y="574811"/>
                  </a:lnTo>
                  <a:lnTo>
                    <a:pt x="184402" y="585340"/>
                  </a:lnTo>
                  <a:lnTo>
                    <a:pt x="180836" y="595873"/>
                  </a:lnTo>
                  <a:lnTo>
                    <a:pt x="177459" y="606574"/>
                  </a:lnTo>
                  <a:lnTo>
                    <a:pt x="174570" y="617751"/>
                  </a:lnTo>
                  <a:lnTo>
                    <a:pt x="172300" y="629533"/>
                  </a:lnTo>
                  <a:lnTo>
                    <a:pt x="170776" y="641886"/>
                  </a:lnTo>
                  <a:lnTo>
                    <a:pt x="170203" y="654712"/>
                  </a:lnTo>
                  <a:lnTo>
                    <a:pt x="170611" y="667873"/>
                  </a:lnTo>
                  <a:lnTo>
                    <a:pt x="172360" y="680456"/>
                  </a:lnTo>
                  <a:lnTo>
                    <a:pt x="176195" y="690847"/>
                  </a:lnTo>
                  <a:lnTo>
                    <a:pt x="182333" y="698335"/>
                  </a:lnTo>
                  <a:lnTo>
                    <a:pt x="190541" y="702713"/>
                  </a:lnTo>
                  <a:lnTo>
                    <a:pt x="200409" y="703846"/>
                  </a:lnTo>
                  <a:lnTo>
                    <a:pt x="211521" y="702014"/>
                  </a:lnTo>
                  <a:lnTo>
                    <a:pt x="223370" y="697752"/>
                  </a:lnTo>
                  <a:lnTo>
                    <a:pt x="235381" y="691637"/>
                  </a:lnTo>
                  <a:lnTo>
                    <a:pt x="247226" y="684172"/>
                  </a:lnTo>
                  <a:lnTo>
                    <a:pt x="258633" y="675913"/>
                  </a:lnTo>
                  <a:lnTo>
                    <a:pt x="269300" y="667459"/>
                  </a:lnTo>
                  <a:lnTo>
                    <a:pt x="279144" y="659134"/>
                  </a:lnTo>
                  <a:lnTo>
                    <a:pt x="288246" y="650563"/>
                  </a:lnTo>
                  <a:lnTo>
                    <a:pt x="296755" y="640823"/>
                  </a:lnTo>
                  <a:lnTo>
                    <a:pt x="304817" y="629497"/>
                  </a:lnTo>
                  <a:lnTo>
                    <a:pt x="312557" y="617125"/>
                  </a:lnTo>
                  <a:lnTo>
                    <a:pt x="320068" y="604887"/>
                  </a:lnTo>
                  <a:lnTo>
                    <a:pt x="327421" y="593459"/>
                  </a:lnTo>
                  <a:lnTo>
                    <a:pt x="334666" y="582515"/>
                  </a:lnTo>
                  <a:lnTo>
                    <a:pt x="341836" y="571041"/>
                  </a:lnTo>
                  <a:lnTo>
                    <a:pt x="348948" y="558474"/>
                  </a:lnTo>
                  <a:lnTo>
                    <a:pt x="355690" y="544897"/>
                  </a:lnTo>
                  <a:lnTo>
                    <a:pt x="361458" y="530772"/>
                  </a:lnTo>
                  <a:lnTo>
                    <a:pt x="365997" y="516447"/>
                  </a:lnTo>
                  <a:lnTo>
                    <a:pt x="369212" y="502098"/>
                  </a:lnTo>
                  <a:lnTo>
                    <a:pt x="371004" y="487791"/>
                  </a:lnTo>
                  <a:lnTo>
                    <a:pt x="371462" y="473548"/>
                  </a:lnTo>
                  <a:lnTo>
                    <a:pt x="370652" y="459529"/>
                  </a:lnTo>
                  <a:lnTo>
                    <a:pt x="368521" y="446028"/>
                  </a:lnTo>
                  <a:lnTo>
                    <a:pt x="365161" y="433166"/>
                  </a:lnTo>
                  <a:lnTo>
                    <a:pt x="360619" y="420900"/>
                  </a:lnTo>
                  <a:lnTo>
                    <a:pt x="354821" y="409122"/>
                  </a:lnTo>
                  <a:lnTo>
                    <a:pt x="347847" y="397720"/>
                  </a:lnTo>
                  <a:lnTo>
                    <a:pt x="339894" y="386757"/>
                  </a:lnTo>
                  <a:lnTo>
                    <a:pt x="331185" y="376460"/>
                  </a:lnTo>
                  <a:lnTo>
                    <a:pt x="321911" y="366897"/>
                  </a:lnTo>
                  <a:lnTo>
                    <a:pt x="311905" y="357830"/>
                  </a:lnTo>
                  <a:lnTo>
                    <a:pt x="300671" y="348821"/>
                  </a:lnTo>
                  <a:lnTo>
                    <a:pt x="288036" y="339609"/>
                  </a:lnTo>
                  <a:lnTo>
                    <a:pt x="274126" y="330115"/>
                  </a:lnTo>
                  <a:lnTo>
                    <a:pt x="259186" y="320356"/>
                  </a:lnTo>
                  <a:lnTo>
                    <a:pt x="243476" y="310389"/>
                  </a:lnTo>
                  <a:lnTo>
                    <a:pt x="227538" y="300593"/>
                  </a:lnTo>
                  <a:lnTo>
                    <a:pt x="212151" y="291629"/>
                  </a:lnTo>
                  <a:lnTo>
                    <a:pt x="197689" y="283786"/>
                  </a:lnTo>
                  <a:lnTo>
                    <a:pt x="183843" y="276860"/>
                  </a:lnTo>
                  <a:lnTo>
                    <a:pt x="169859" y="270361"/>
                  </a:lnTo>
                  <a:lnTo>
                    <a:pt x="155301" y="263948"/>
                  </a:lnTo>
                  <a:lnTo>
                    <a:pt x="140232" y="257468"/>
                  </a:lnTo>
                  <a:lnTo>
                    <a:pt x="125030" y="250878"/>
                  </a:lnTo>
                  <a:lnTo>
                    <a:pt x="109955" y="244179"/>
                  </a:lnTo>
                  <a:lnTo>
                    <a:pt x="95424" y="237390"/>
                  </a:lnTo>
                  <a:lnTo>
                    <a:pt x="82053" y="230533"/>
                  </a:lnTo>
                  <a:lnTo>
                    <a:pt x="70066" y="223621"/>
                  </a:lnTo>
                  <a:lnTo>
                    <a:pt x="59358" y="216506"/>
                  </a:lnTo>
                  <a:lnTo>
                    <a:pt x="49691" y="208890"/>
                  </a:lnTo>
                  <a:lnTo>
                    <a:pt x="40812" y="200654"/>
                  </a:lnTo>
                  <a:lnTo>
                    <a:pt x="32507" y="191833"/>
                  </a:lnTo>
                  <a:lnTo>
                    <a:pt x="24607" y="182533"/>
                  </a:lnTo>
                  <a:lnTo>
                    <a:pt x="17004" y="172869"/>
                  </a:lnTo>
                  <a:lnTo>
                    <a:pt x="10099" y="162939"/>
                  </a:lnTo>
                  <a:lnTo>
                    <a:pt x="4753" y="152820"/>
                  </a:lnTo>
                  <a:lnTo>
                    <a:pt x="1320" y="142570"/>
                  </a:lnTo>
                  <a:lnTo>
                    <a:pt x="0" y="132230"/>
                  </a:lnTo>
                  <a:lnTo>
                    <a:pt x="1086" y="121828"/>
                  </a:lnTo>
                  <a:lnTo>
                    <a:pt x="4486" y="111385"/>
                  </a:lnTo>
                  <a:lnTo>
                    <a:pt x="9837" y="100914"/>
                  </a:lnTo>
                  <a:lnTo>
                    <a:pt x="16700" y="90423"/>
                  </a:lnTo>
                  <a:lnTo>
                    <a:pt x="24679" y="79930"/>
                  </a:lnTo>
                  <a:lnTo>
                    <a:pt x="33455" y="69764"/>
                  </a:lnTo>
                  <a:lnTo>
                    <a:pt x="42790" y="60543"/>
                  </a:lnTo>
                  <a:lnTo>
                    <a:pt x="52519" y="52524"/>
                  </a:lnTo>
                  <a:lnTo>
                    <a:pt x="62848" y="45479"/>
                  </a:lnTo>
                  <a:lnTo>
                    <a:pt x="74307" y="38899"/>
                  </a:lnTo>
                  <a:lnTo>
                    <a:pt x="87096" y="32436"/>
                  </a:lnTo>
                  <a:lnTo>
                    <a:pt x="101111" y="26093"/>
                  </a:lnTo>
                  <a:lnTo>
                    <a:pt x="116122" y="20126"/>
                  </a:lnTo>
                  <a:lnTo>
                    <a:pt x="131893" y="14668"/>
                  </a:lnTo>
                  <a:lnTo>
                    <a:pt x="148382" y="9867"/>
                  </a:lnTo>
                  <a:lnTo>
                    <a:pt x="165735" y="5947"/>
                  </a:lnTo>
                  <a:lnTo>
                    <a:pt x="183954" y="2949"/>
                  </a:lnTo>
                  <a:lnTo>
                    <a:pt x="202595" y="920"/>
                  </a:lnTo>
                  <a:lnTo>
                    <a:pt x="220881" y="0"/>
                  </a:lnTo>
                  <a:lnTo>
                    <a:pt x="238403" y="167"/>
                  </a:lnTo>
                  <a:lnTo>
                    <a:pt x="255101" y="1584"/>
                  </a:lnTo>
                  <a:lnTo>
                    <a:pt x="271081" y="4662"/>
                  </a:lnTo>
                  <a:lnTo>
                    <a:pt x="286489" y="9470"/>
                  </a:lnTo>
                  <a:lnTo>
                    <a:pt x="301143" y="15631"/>
                  </a:lnTo>
                  <a:lnTo>
                    <a:pt x="314545" y="22522"/>
                  </a:lnTo>
                  <a:lnTo>
                    <a:pt x="326523" y="29712"/>
                  </a:lnTo>
                  <a:lnTo>
                    <a:pt x="337042" y="37148"/>
                  </a:lnTo>
                  <a:lnTo>
                    <a:pt x="346045" y="45045"/>
                  </a:lnTo>
                  <a:lnTo>
                    <a:pt x="353647" y="53504"/>
                  </a:lnTo>
                  <a:lnTo>
                    <a:pt x="359771" y="62490"/>
                  </a:lnTo>
                  <a:lnTo>
                    <a:pt x="364069" y="71907"/>
                  </a:lnTo>
                  <a:lnTo>
                    <a:pt x="366518" y="81654"/>
                  </a:lnTo>
                  <a:lnTo>
                    <a:pt x="367368" y="91641"/>
                  </a:lnTo>
                  <a:lnTo>
                    <a:pt x="366959" y="101799"/>
                  </a:lnTo>
                  <a:lnTo>
                    <a:pt x="365608" y="112080"/>
                  </a:lnTo>
                  <a:lnTo>
                    <a:pt x="363415" y="122611"/>
                  </a:lnTo>
                  <a:lnTo>
                    <a:pt x="360274" y="133673"/>
                  </a:lnTo>
                  <a:lnTo>
                    <a:pt x="356210" y="145359"/>
                  </a:lnTo>
                  <a:lnTo>
                    <a:pt x="351666" y="157016"/>
                  </a:lnTo>
                  <a:lnTo>
                    <a:pt x="346978" y="168476"/>
                  </a:lnTo>
                  <a:lnTo>
                    <a:pt x="341737" y="180751"/>
                  </a:lnTo>
                  <a:lnTo>
                    <a:pt x="335126" y="19578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53015" y="1855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36818" y="1291773"/>
              <a:ext cx="474250" cy="576936"/>
            </a:xfrm>
            <a:custGeom>
              <a:avLst/>
              <a:gdLst/>
              <a:ahLst/>
              <a:cxnLst/>
              <a:rect l="0" t="0" r="0" b="0"/>
              <a:pathLst>
                <a:path w="474250" h="576936">
                  <a:moveTo>
                    <a:pt x="32052" y="69035"/>
                  </a:moveTo>
                  <a:lnTo>
                    <a:pt x="26251" y="80770"/>
                  </a:lnTo>
                  <a:lnTo>
                    <a:pt x="21327" y="91899"/>
                  </a:lnTo>
                  <a:lnTo>
                    <a:pt x="16825" y="103493"/>
                  </a:lnTo>
                  <a:lnTo>
                    <a:pt x="12604" y="115481"/>
                  </a:lnTo>
                  <a:lnTo>
                    <a:pt x="8590" y="127493"/>
                  </a:lnTo>
                  <a:lnTo>
                    <a:pt x="4745" y="139205"/>
                  </a:lnTo>
                  <a:lnTo>
                    <a:pt x="1589" y="147382"/>
                  </a:lnTo>
                  <a:lnTo>
                    <a:pt x="0" y="148503"/>
                  </a:lnTo>
                  <a:lnTo>
                    <a:pt x="26" y="144551"/>
                  </a:lnTo>
                  <a:lnTo>
                    <a:pt x="1258" y="137685"/>
                  </a:lnTo>
                  <a:lnTo>
                    <a:pt x="3458" y="129049"/>
                  </a:lnTo>
                  <a:lnTo>
                    <a:pt x="6652" y="119055"/>
                  </a:lnTo>
                  <a:lnTo>
                    <a:pt x="10789" y="107971"/>
                  </a:lnTo>
                  <a:lnTo>
                    <a:pt x="15884" y="96204"/>
                  </a:lnTo>
                  <a:lnTo>
                    <a:pt x="22066" y="84280"/>
                  </a:lnTo>
                  <a:lnTo>
                    <a:pt x="29300" y="72510"/>
                  </a:lnTo>
                  <a:lnTo>
                    <a:pt x="37262" y="61160"/>
                  </a:lnTo>
                  <a:lnTo>
                    <a:pt x="45445" y="50535"/>
                  </a:lnTo>
                  <a:lnTo>
                    <a:pt x="53543" y="40727"/>
                  </a:lnTo>
                  <a:lnTo>
                    <a:pt x="61607" y="31818"/>
                  </a:lnTo>
                  <a:lnTo>
                    <a:pt x="69934" y="23973"/>
                  </a:lnTo>
                  <a:lnTo>
                    <a:pt x="78689" y="17178"/>
                  </a:lnTo>
                  <a:lnTo>
                    <a:pt x="88044" y="11444"/>
                  </a:lnTo>
                  <a:lnTo>
                    <a:pt x="98243" y="6882"/>
                  </a:lnTo>
                  <a:lnTo>
                    <a:pt x="109328" y="3446"/>
                  </a:lnTo>
                  <a:lnTo>
                    <a:pt x="121028" y="1120"/>
                  </a:lnTo>
                  <a:lnTo>
                    <a:pt x="132874" y="0"/>
                  </a:lnTo>
                  <a:lnTo>
                    <a:pt x="144575" y="27"/>
                  </a:lnTo>
                  <a:lnTo>
                    <a:pt x="155871" y="1181"/>
                  </a:lnTo>
                  <a:lnTo>
                    <a:pt x="166456" y="3550"/>
                  </a:lnTo>
                  <a:lnTo>
                    <a:pt x="176240" y="7074"/>
                  </a:lnTo>
                  <a:lnTo>
                    <a:pt x="185302" y="11727"/>
                  </a:lnTo>
                  <a:lnTo>
                    <a:pt x="193783" y="17600"/>
                  </a:lnTo>
                  <a:lnTo>
                    <a:pt x="201821" y="24624"/>
                  </a:lnTo>
                  <a:lnTo>
                    <a:pt x="209374" y="32612"/>
                  </a:lnTo>
                  <a:lnTo>
                    <a:pt x="216228" y="41344"/>
                  </a:lnTo>
                  <a:lnTo>
                    <a:pt x="222322" y="50633"/>
                  </a:lnTo>
                  <a:lnTo>
                    <a:pt x="227737" y="60650"/>
                  </a:lnTo>
                  <a:lnTo>
                    <a:pt x="232609" y="71891"/>
                  </a:lnTo>
                  <a:lnTo>
                    <a:pt x="237072" y="84521"/>
                  </a:lnTo>
                  <a:lnTo>
                    <a:pt x="241240" y="98088"/>
                  </a:lnTo>
                  <a:lnTo>
                    <a:pt x="245199" y="111734"/>
                  </a:lnTo>
                  <a:lnTo>
                    <a:pt x="249010" y="124952"/>
                  </a:lnTo>
                  <a:lnTo>
                    <a:pt x="252553" y="137758"/>
                  </a:lnTo>
                  <a:lnTo>
                    <a:pt x="255553" y="150497"/>
                  </a:lnTo>
                  <a:lnTo>
                    <a:pt x="257902" y="163413"/>
                  </a:lnTo>
                  <a:lnTo>
                    <a:pt x="259649" y="177071"/>
                  </a:lnTo>
                  <a:lnTo>
                    <a:pt x="260904" y="192384"/>
                  </a:lnTo>
                  <a:lnTo>
                    <a:pt x="261780" y="209686"/>
                  </a:lnTo>
                  <a:lnTo>
                    <a:pt x="262217" y="228344"/>
                  </a:lnTo>
                  <a:lnTo>
                    <a:pt x="261986" y="247092"/>
                  </a:lnTo>
                  <a:lnTo>
                    <a:pt x="261022" y="265177"/>
                  </a:lnTo>
                  <a:lnTo>
                    <a:pt x="259560" y="282385"/>
                  </a:lnTo>
                  <a:lnTo>
                    <a:pt x="258042" y="298773"/>
                  </a:lnTo>
                  <a:lnTo>
                    <a:pt x="256721" y="314491"/>
                  </a:lnTo>
                  <a:lnTo>
                    <a:pt x="255514" y="329537"/>
                  </a:lnTo>
                  <a:lnTo>
                    <a:pt x="254096" y="343743"/>
                  </a:lnTo>
                  <a:lnTo>
                    <a:pt x="252291" y="357086"/>
                  </a:lnTo>
                  <a:lnTo>
                    <a:pt x="250078" y="369678"/>
                  </a:lnTo>
                  <a:lnTo>
                    <a:pt x="247514" y="381676"/>
                  </a:lnTo>
                  <a:lnTo>
                    <a:pt x="244679" y="393235"/>
                  </a:lnTo>
                  <a:lnTo>
                    <a:pt x="241809" y="404643"/>
                  </a:lnTo>
                  <a:lnTo>
                    <a:pt x="239268" y="416303"/>
                  </a:lnTo>
                  <a:lnTo>
                    <a:pt x="237217" y="428416"/>
                  </a:lnTo>
                  <a:lnTo>
                    <a:pt x="235163" y="441164"/>
                  </a:lnTo>
                  <a:lnTo>
                    <a:pt x="232105" y="454786"/>
                  </a:lnTo>
                  <a:lnTo>
                    <a:pt x="227563" y="469319"/>
                  </a:lnTo>
                  <a:lnTo>
                    <a:pt x="221713" y="484486"/>
                  </a:lnTo>
                  <a:lnTo>
                    <a:pt x="215097" y="499811"/>
                  </a:lnTo>
                  <a:lnTo>
                    <a:pt x="208122" y="514997"/>
                  </a:lnTo>
                  <a:lnTo>
                    <a:pt x="200848" y="529616"/>
                  </a:lnTo>
                  <a:lnTo>
                    <a:pt x="193066" y="543053"/>
                  </a:lnTo>
                  <a:lnTo>
                    <a:pt x="184684" y="555070"/>
                  </a:lnTo>
                  <a:lnTo>
                    <a:pt x="175581" y="565120"/>
                  </a:lnTo>
                  <a:lnTo>
                    <a:pt x="165554" y="572217"/>
                  </a:lnTo>
                  <a:lnTo>
                    <a:pt x="154593" y="576094"/>
                  </a:lnTo>
                  <a:lnTo>
                    <a:pt x="143316" y="576935"/>
                  </a:lnTo>
                  <a:lnTo>
                    <a:pt x="132819" y="575007"/>
                  </a:lnTo>
                  <a:lnTo>
                    <a:pt x="123654" y="570752"/>
                  </a:lnTo>
                  <a:lnTo>
                    <a:pt x="115859" y="564679"/>
                  </a:lnTo>
                  <a:lnTo>
                    <a:pt x="109235" y="557259"/>
                  </a:lnTo>
                  <a:lnTo>
                    <a:pt x="103524" y="548865"/>
                  </a:lnTo>
                  <a:lnTo>
                    <a:pt x="98653" y="539623"/>
                  </a:lnTo>
                  <a:lnTo>
                    <a:pt x="94738" y="529436"/>
                  </a:lnTo>
                  <a:lnTo>
                    <a:pt x="91768" y="518318"/>
                  </a:lnTo>
                  <a:lnTo>
                    <a:pt x="89771" y="506240"/>
                  </a:lnTo>
                  <a:lnTo>
                    <a:pt x="88878" y="493068"/>
                  </a:lnTo>
                  <a:lnTo>
                    <a:pt x="89062" y="478846"/>
                  </a:lnTo>
                  <a:lnTo>
                    <a:pt x="90322" y="464227"/>
                  </a:lnTo>
                  <a:lnTo>
                    <a:pt x="92762" y="450333"/>
                  </a:lnTo>
                  <a:lnTo>
                    <a:pt x="96335" y="437734"/>
                  </a:lnTo>
                  <a:lnTo>
                    <a:pt x="101021" y="426481"/>
                  </a:lnTo>
                  <a:lnTo>
                    <a:pt x="106915" y="416380"/>
                  </a:lnTo>
                  <a:lnTo>
                    <a:pt x="113964" y="407188"/>
                  </a:lnTo>
                  <a:lnTo>
                    <a:pt x="122307" y="398995"/>
                  </a:lnTo>
                  <a:lnTo>
                    <a:pt x="132342" y="392229"/>
                  </a:lnTo>
                  <a:lnTo>
                    <a:pt x="144128" y="387010"/>
                  </a:lnTo>
                  <a:lnTo>
                    <a:pt x="157280" y="383333"/>
                  </a:lnTo>
                  <a:lnTo>
                    <a:pt x="171171" y="381231"/>
                  </a:lnTo>
                  <a:lnTo>
                    <a:pt x="185359" y="380563"/>
                  </a:lnTo>
                  <a:lnTo>
                    <a:pt x="199460" y="381233"/>
                  </a:lnTo>
                  <a:lnTo>
                    <a:pt x="213074" y="383269"/>
                  </a:lnTo>
                  <a:lnTo>
                    <a:pt x="226046" y="386562"/>
                  </a:lnTo>
                  <a:lnTo>
                    <a:pt x="238570" y="390889"/>
                  </a:lnTo>
                  <a:lnTo>
                    <a:pt x="251060" y="396010"/>
                  </a:lnTo>
                  <a:lnTo>
                    <a:pt x="263766" y="401708"/>
                  </a:lnTo>
                  <a:lnTo>
                    <a:pt x="276761" y="407650"/>
                  </a:lnTo>
                  <a:lnTo>
                    <a:pt x="290025" y="413406"/>
                  </a:lnTo>
                  <a:lnTo>
                    <a:pt x="303503" y="418756"/>
                  </a:lnTo>
                  <a:lnTo>
                    <a:pt x="316979" y="423669"/>
                  </a:lnTo>
                  <a:lnTo>
                    <a:pt x="330100" y="428203"/>
                  </a:lnTo>
                  <a:lnTo>
                    <a:pt x="342709" y="432435"/>
                  </a:lnTo>
                  <a:lnTo>
                    <a:pt x="355143" y="436278"/>
                  </a:lnTo>
                  <a:lnTo>
                    <a:pt x="368096" y="439488"/>
                  </a:lnTo>
                  <a:lnTo>
                    <a:pt x="381919" y="441972"/>
                  </a:lnTo>
                  <a:lnTo>
                    <a:pt x="396306" y="443472"/>
                  </a:lnTo>
                  <a:lnTo>
                    <a:pt x="410510" y="443497"/>
                  </a:lnTo>
                  <a:lnTo>
                    <a:pt x="424088" y="441926"/>
                  </a:lnTo>
                  <a:lnTo>
                    <a:pt x="436501" y="439245"/>
                  </a:lnTo>
                  <a:lnTo>
                    <a:pt x="448168" y="436100"/>
                  </a:lnTo>
                  <a:lnTo>
                    <a:pt x="460110" y="432214"/>
                  </a:lnTo>
                  <a:lnTo>
                    <a:pt x="474249" y="42700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58130" y="1327439"/>
              <a:ext cx="289850" cy="517681"/>
            </a:xfrm>
            <a:custGeom>
              <a:avLst/>
              <a:gdLst/>
              <a:ahLst/>
              <a:cxnLst/>
              <a:rect l="0" t="0" r="0" b="0"/>
              <a:pathLst>
                <a:path w="289850" h="517681">
                  <a:moveTo>
                    <a:pt x="279320" y="149182"/>
                  </a:moveTo>
                  <a:lnTo>
                    <a:pt x="276387" y="137514"/>
                  </a:lnTo>
                  <a:lnTo>
                    <a:pt x="273604" y="127025"/>
                  </a:lnTo>
                  <a:lnTo>
                    <a:pt x="270705" y="116724"/>
                  </a:lnTo>
                  <a:lnTo>
                    <a:pt x="267665" y="106422"/>
                  </a:lnTo>
                  <a:lnTo>
                    <a:pt x="264500" y="96079"/>
                  </a:lnTo>
                  <a:lnTo>
                    <a:pt x="261227" y="85689"/>
                  </a:lnTo>
                  <a:lnTo>
                    <a:pt x="257543" y="75261"/>
                  </a:lnTo>
                  <a:lnTo>
                    <a:pt x="252855" y="64803"/>
                  </a:lnTo>
                  <a:lnTo>
                    <a:pt x="246915" y="54332"/>
                  </a:lnTo>
                  <a:lnTo>
                    <a:pt x="239637" y="44183"/>
                  </a:lnTo>
                  <a:lnTo>
                    <a:pt x="230923" y="34974"/>
                  </a:lnTo>
                  <a:lnTo>
                    <a:pt x="220873" y="26967"/>
                  </a:lnTo>
                  <a:lnTo>
                    <a:pt x="209718" y="20100"/>
                  </a:lnTo>
                  <a:lnTo>
                    <a:pt x="197714" y="14171"/>
                  </a:lnTo>
                  <a:lnTo>
                    <a:pt x="185087" y="8969"/>
                  </a:lnTo>
                  <a:lnTo>
                    <a:pt x="172018" y="4626"/>
                  </a:lnTo>
                  <a:lnTo>
                    <a:pt x="158640" y="1605"/>
                  </a:lnTo>
                  <a:lnTo>
                    <a:pt x="145052" y="57"/>
                  </a:lnTo>
                  <a:lnTo>
                    <a:pt x="131488" y="0"/>
                  </a:lnTo>
                  <a:lnTo>
                    <a:pt x="118300" y="1481"/>
                  </a:lnTo>
                  <a:lnTo>
                    <a:pt x="105655" y="4369"/>
                  </a:lnTo>
                  <a:lnTo>
                    <a:pt x="93707" y="8409"/>
                  </a:lnTo>
                  <a:lnTo>
                    <a:pt x="82674" y="13329"/>
                  </a:lnTo>
                  <a:lnTo>
                    <a:pt x="72582" y="18903"/>
                  </a:lnTo>
                  <a:lnTo>
                    <a:pt x="63141" y="25270"/>
                  </a:lnTo>
                  <a:lnTo>
                    <a:pt x="53874" y="32907"/>
                  </a:lnTo>
                  <a:lnTo>
                    <a:pt x="44494" y="41974"/>
                  </a:lnTo>
                  <a:lnTo>
                    <a:pt x="35226" y="52334"/>
                  </a:lnTo>
                  <a:lnTo>
                    <a:pt x="26682" y="63739"/>
                  </a:lnTo>
                  <a:lnTo>
                    <a:pt x="19162" y="75935"/>
                  </a:lnTo>
                  <a:lnTo>
                    <a:pt x="12808" y="88870"/>
                  </a:lnTo>
                  <a:lnTo>
                    <a:pt x="7764" y="102684"/>
                  </a:lnTo>
                  <a:lnTo>
                    <a:pt x="3973" y="117383"/>
                  </a:lnTo>
                  <a:lnTo>
                    <a:pt x="1393" y="132846"/>
                  </a:lnTo>
                  <a:lnTo>
                    <a:pt x="95" y="148911"/>
                  </a:lnTo>
                  <a:lnTo>
                    <a:pt x="0" y="165415"/>
                  </a:lnTo>
                  <a:lnTo>
                    <a:pt x="1070" y="181904"/>
                  </a:lnTo>
                  <a:lnTo>
                    <a:pt x="3382" y="197669"/>
                  </a:lnTo>
                  <a:lnTo>
                    <a:pt x="6863" y="212376"/>
                  </a:lnTo>
                  <a:lnTo>
                    <a:pt x="11318" y="225877"/>
                  </a:lnTo>
                  <a:lnTo>
                    <a:pt x="16525" y="238033"/>
                  </a:lnTo>
                  <a:lnTo>
                    <a:pt x="22294" y="248911"/>
                  </a:lnTo>
                  <a:lnTo>
                    <a:pt x="28794" y="258556"/>
                  </a:lnTo>
                  <a:lnTo>
                    <a:pt x="36521" y="266904"/>
                  </a:lnTo>
                  <a:lnTo>
                    <a:pt x="45652" y="274040"/>
                  </a:lnTo>
                  <a:lnTo>
                    <a:pt x="56226" y="280004"/>
                  </a:lnTo>
                  <a:lnTo>
                    <a:pt x="68306" y="284721"/>
                  </a:lnTo>
                  <a:lnTo>
                    <a:pt x="81760" y="288256"/>
                  </a:lnTo>
                  <a:lnTo>
                    <a:pt x="96014" y="290479"/>
                  </a:lnTo>
                  <a:lnTo>
                    <a:pt x="110188" y="290998"/>
                  </a:lnTo>
                  <a:lnTo>
                    <a:pt x="123784" y="289752"/>
                  </a:lnTo>
                  <a:lnTo>
                    <a:pt x="136519" y="286967"/>
                  </a:lnTo>
                  <a:lnTo>
                    <a:pt x="148153" y="282964"/>
                  </a:lnTo>
                  <a:lnTo>
                    <a:pt x="158681" y="278047"/>
                  </a:lnTo>
                  <a:lnTo>
                    <a:pt x="168260" y="272306"/>
                  </a:lnTo>
                  <a:lnTo>
                    <a:pt x="177096" y="265630"/>
                  </a:lnTo>
                  <a:lnTo>
                    <a:pt x="185381" y="258034"/>
                  </a:lnTo>
                  <a:lnTo>
                    <a:pt x="193271" y="249816"/>
                  </a:lnTo>
                  <a:lnTo>
                    <a:pt x="200884" y="241454"/>
                  </a:lnTo>
                  <a:lnTo>
                    <a:pt x="208301" y="233233"/>
                  </a:lnTo>
                  <a:lnTo>
                    <a:pt x="215419" y="225086"/>
                  </a:lnTo>
                  <a:lnTo>
                    <a:pt x="221973" y="216702"/>
                  </a:lnTo>
                  <a:lnTo>
                    <a:pt x="227861" y="207913"/>
                  </a:lnTo>
                  <a:lnTo>
                    <a:pt x="233137" y="198705"/>
                  </a:lnTo>
                  <a:lnTo>
                    <a:pt x="237914" y="189137"/>
                  </a:lnTo>
                  <a:lnTo>
                    <a:pt x="242314" y="179289"/>
                  </a:lnTo>
                  <a:lnTo>
                    <a:pt x="246439" y="169234"/>
                  </a:lnTo>
                  <a:lnTo>
                    <a:pt x="250370" y="159031"/>
                  </a:lnTo>
                  <a:lnTo>
                    <a:pt x="254171" y="148817"/>
                  </a:lnTo>
                  <a:lnTo>
                    <a:pt x="258080" y="141876"/>
                  </a:lnTo>
                  <a:lnTo>
                    <a:pt x="261945" y="142087"/>
                  </a:lnTo>
                  <a:lnTo>
                    <a:pt x="265233" y="147996"/>
                  </a:lnTo>
                  <a:lnTo>
                    <a:pt x="268150" y="157770"/>
                  </a:lnTo>
                  <a:lnTo>
                    <a:pt x="270824" y="170298"/>
                  </a:lnTo>
                  <a:lnTo>
                    <a:pt x="273097" y="185028"/>
                  </a:lnTo>
                  <a:lnTo>
                    <a:pt x="274882" y="201502"/>
                  </a:lnTo>
                  <a:lnTo>
                    <a:pt x="276045" y="218814"/>
                  </a:lnTo>
                  <a:lnTo>
                    <a:pt x="276359" y="235684"/>
                  </a:lnTo>
                  <a:lnTo>
                    <a:pt x="275787" y="251446"/>
                  </a:lnTo>
                  <a:lnTo>
                    <a:pt x="274603" y="266151"/>
                  </a:lnTo>
                  <a:lnTo>
                    <a:pt x="273277" y="280256"/>
                  </a:lnTo>
                  <a:lnTo>
                    <a:pt x="272097" y="294115"/>
                  </a:lnTo>
                  <a:lnTo>
                    <a:pt x="271325" y="307748"/>
                  </a:lnTo>
                  <a:lnTo>
                    <a:pt x="271265" y="320924"/>
                  </a:lnTo>
                  <a:lnTo>
                    <a:pt x="272003" y="333550"/>
                  </a:lnTo>
                  <a:lnTo>
                    <a:pt x="273295" y="346152"/>
                  </a:lnTo>
                  <a:lnTo>
                    <a:pt x="274694" y="359745"/>
                  </a:lnTo>
                  <a:lnTo>
                    <a:pt x="275930" y="374812"/>
                  </a:lnTo>
                  <a:lnTo>
                    <a:pt x="277079" y="391017"/>
                  </a:lnTo>
                  <a:lnTo>
                    <a:pt x="278457" y="407512"/>
                  </a:lnTo>
                  <a:lnTo>
                    <a:pt x="280231" y="423752"/>
                  </a:lnTo>
                  <a:lnTo>
                    <a:pt x="282262" y="439524"/>
                  </a:lnTo>
                  <a:lnTo>
                    <a:pt x="284385" y="456648"/>
                  </a:lnTo>
                  <a:lnTo>
                    <a:pt x="286789" y="479976"/>
                  </a:lnTo>
                  <a:lnTo>
                    <a:pt x="289849" y="5176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42777" y="156084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191" y="2934"/>
                  </a:lnTo>
                  <a:lnTo>
                    <a:pt x="128640" y="5716"/>
                  </a:lnTo>
                  <a:lnTo>
                    <a:pt x="112855" y="8611"/>
                  </a:lnTo>
                  <a:lnTo>
                    <a:pt x="96139" y="11479"/>
                  </a:lnTo>
                  <a:lnTo>
                    <a:pt x="79295" y="13995"/>
                  </a:lnTo>
                  <a:lnTo>
                    <a:pt x="62832" y="16006"/>
                  </a:lnTo>
                  <a:lnTo>
                    <a:pt x="47508" y="17522"/>
                  </a:lnTo>
                  <a:lnTo>
                    <a:pt x="32964" y="18783"/>
                  </a:lnTo>
                  <a:lnTo>
                    <a:pt x="17932" y="1989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590217" y="1175083"/>
            <a:ext cx="3621805" cy="733208"/>
            <a:chOff x="3590217" y="1175083"/>
            <a:chExt cx="3621805" cy="733208"/>
          </a:xfrm>
        </p:grpSpPr>
        <p:sp>
          <p:nvSpPr>
            <p:cNvPr id="8" name="Freeform 7"/>
            <p:cNvSpPr/>
            <p:nvPr/>
          </p:nvSpPr>
          <p:spPr>
            <a:xfrm>
              <a:off x="3906072" y="1371336"/>
              <a:ext cx="10129" cy="379027"/>
            </a:xfrm>
            <a:custGeom>
              <a:avLst/>
              <a:gdLst/>
              <a:ahLst/>
              <a:cxnLst/>
              <a:rect l="0" t="0" r="0" b="0"/>
              <a:pathLst>
                <a:path w="10129" h="379027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86"/>
                  </a:lnTo>
                  <a:lnTo>
                    <a:pt x="178" y="66007"/>
                  </a:lnTo>
                  <a:lnTo>
                    <a:pt x="826" y="86465"/>
                  </a:lnTo>
                  <a:lnTo>
                    <a:pt x="2075" y="108113"/>
                  </a:lnTo>
                  <a:lnTo>
                    <a:pt x="3728" y="130478"/>
                  </a:lnTo>
                  <a:lnTo>
                    <a:pt x="5376" y="153000"/>
                  </a:lnTo>
                  <a:lnTo>
                    <a:pt x="6779" y="175357"/>
                  </a:lnTo>
                  <a:lnTo>
                    <a:pt x="7871" y="197280"/>
                  </a:lnTo>
                  <a:lnTo>
                    <a:pt x="8679" y="218467"/>
                  </a:lnTo>
                  <a:lnTo>
                    <a:pt x="9257" y="238827"/>
                  </a:lnTo>
                  <a:lnTo>
                    <a:pt x="9662" y="258280"/>
                  </a:lnTo>
                  <a:lnTo>
                    <a:pt x="9942" y="276666"/>
                  </a:lnTo>
                  <a:lnTo>
                    <a:pt x="10128" y="293992"/>
                  </a:lnTo>
                  <a:lnTo>
                    <a:pt x="10056" y="310198"/>
                  </a:lnTo>
                  <a:lnTo>
                    <a:pt x="9257" y="326870"/>
                  </a:lnTo>
                  <a:lnTo>
                    <a:pt x="6542" y="347707"/>
                  </a:lnTo>
                  <a:lnTo>
                    <a:pt x="0" y="3790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90217" y="1297637"/>
              <a:ext cx="568540" cy="21058"/>
            </a:xfrm>
            <a:custGeom>
              <a:avLst/>
              <a:gdLst/>
              <a:ahLst/>
              <a:cxnLst/>
              <a:rect l="0" t="0" r="0" b="0"/>
              <a:pathLst>
                <a:path w="568540" h="21058">
                  <a:moveTo>
                    <a:pt x="568539" y="0"/>
                  </a:moveTo>
                  <a:lnTo>
                    <a:pt x="559537" y="2867"/>
                  </a:lnTo>
                  <a:lnTo>
                    <a:pt x="549269" y="5009"/>
                  </a:lnTo>
                  <a:lnTo>
                    <a:pt x="536676" y="6612"/>
                  </a:lnTo>
                  <a:lnTo>
                    <a:pt x="521803" y="7792"/>
                  </a:lnTo>
                  <a:lnTo>
                    <a:pt x="504710" y="8641"/>
                  </a:lnTo>
                  <a:lnTo>
                    <a:pt x="485679" y="9238"/>
                  </a:lnTo>
                  <a:lnTo>
                    <a:pt x="465587" y="9653"/>
                  </a:lnTo>
                  <a:lnTo>
                    <a:pt x="445741" y="9937"/>
                  </a:lnTo>
                  <a:lnTo>
                    <a:pt x="426852" y="10130"/>
                  </a:lnTo>
                  <a:lnTo>
                    <a:pt x="409074" y="10261"/>
                  </a:lnTo>
                  <a:lnTo>
                    <a:pt x="392289" y="10349"/>
                  </a:lnTo>
                  <a:lnTo>
                    <a:pt x="376293" y="10408"/>
                  </a:lnTo>
                  <a:lnTo>
                    <a:pt x="360887" y="10448"/>
                  </a:lnTo>
                  <a:lnTo>
                    <a:pt x="345907" y="10475"/>
                  </a:lnTo>
                  <a:lnTo>
                    <a:pt x="331220" y="10497"/>
                  </a:lnTo>
                  <a:lnTo>
                    <a:pt x="316573" y="10682"/>
                  </a:lnTo>
                  <a:lnTo>
                    <a:pt x="301592" y="11338"/>
                  </a:lnTo>
                  <a:lnTo>
                    <a:pt x="286107" y="12592"/>
                  </a:lnTo>
                  <a:lnTo>
                    <a:pt x="270283" y="14248"/>
                  </a:lnTo>
                  <a:lnTo>
                    <a:pt x="254508" y="15899"/>
                  </a:lnTo>
                  <a:lnTo>
                    <a:pt x="239007" y="17303"/>
                  </a:lnTo>
                  <a:lnTo>
                    <a:pt x="223837" y="18397"/>
                  </a:lnTo>
                  <a:lnTo>
                    <a:pt x="208964" y="19206"/>
                  </a:lnTo>
                  <a:lnTo>
                    <a:pt x="194330" y="19784"/>
                  </a:lnTo>
                  <a:lnTo>
                    <a:pt x="179875" y="20190"/>
                  </a:lnTo>
                  <a:lnTo>
                    <a:pt x="165550" y="20469"/>
                  </a:lnTo>
                  <a:lnTo>
                    <a:pt x="151306" y="20661"/>
                  </a:lnTo>
                  <a:lnTo>
                    <a:pt x="136790" y="20790"/>
                  </a:lnTo>
                  <a:lnTo>
                    <a:pt x="121364" y="20878"/>
                  </a:lnTo>
                  <a:lnTo>
                    <a:pt x="104774" y="20937"/>
                  </a:lnTo>
                  <a:lnTo>
                    <a:pt x="87410" y="20977"/>
                  </a:lnTo>
                  <a:lnTo>
                    <a:pt x="68120" y="21008"/>
                  </a:lnTo>
                  <a:lnTo>
                    <a:pt x="41853" y="21033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37699" y="1308165"/>
              <a:ext cx="463255" cy="503632"/>
            </a:xfrm>
            <a:custGeom>
              <a:avLst/>
              <a:gdLst/>
              <a:ahLst/>
              <a:cxnLst/>
              <a:rect l="0" t="0" r="0" b="0"/>
              <a:pathLst>
                <a:path w="463255" h="50363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8" y="90185"/>
                  </a:lnTo>
                  <a:lnTo>
                    <a:pt x="5376" y="104209"/>
                  </a:lnTo>
                  <a:lnTo>
                    <a:pt x="6778" y="119599"/>
                  </a:lnTo>
                  <a:lnTo>
                    <a:pt x="7871" y="136036"/>
                  </a:lnTo>
                  <a:lnTo>
                    <a:pt x="8679" y="152694"/>
                  </a:lnTo>
                  <a:lnTo>
                    <a:pt x="9257" y="169060"/>
                  </a:lnTo>
                  <a:lnTo>
                    <a:pt x="9662" y="185288"/>
                  </a:lnTo>
                  <a:lnTo>
                    <a:pt x="9942" y="202002"/>
                  </a:lnTo>
                  <a:lnTo>
                    <a:pt x="10137" y="219527"/>
                  </a:lnTo>
                  <a:lnTo>
                    <a:pt x="10440" y="237397"/>
                  </a:lnTo>
                  <a:lnTo>
                    <a:pt x="11176" y="254568"/>
                  </a:lnTo>
                  <a:lnTo>
                    <a:pt x="12483" y="270504"/>
                  </a:lnTo>
                  <a:lnTo>
                    <a:pt x="14176" y="285646"/>
                  </a:lnTo>
                  <a:lnTo>
                    <a:pt x="15850" y="301101"/>
                  </a:lnTo>
                  <a:lnTo>
                    <a:pt x="17271" y="317493"/>
                  </a:lnTo>
                  <a:lnTo>
                    <a:pt x="18376" y="334622"/>
                  </a:lnTo>
                  <a:lnTo>
                    <a:pt x="19192" y="351754"/>
                  </a:lnTo>
                  <a:lnTo>
                    <a:pt x="19775" y="368433"/>
                  </a:lnTo>
                  <a:lnTo>
                    <a:pt x="20183" y="384532"/>
                  </a:lnTo>
                  <a:lnTo>
                    <a:pt x="20465" y="400095"/>
                  </a:lnTo>
                  <a:lnTo>
                    <a:pt x="20646" y="415196"/>
                  </a:lnTo>
                  <a:lnTo>
                    <a:pt x="20320" y="428829"/>
                  </a:lnTo>
                  <a:lnTo>
                    <a:pt x="18690" y="437534"/>
                  </a:lnTo>
                  <a:lnTo>
                    <a:pt x="15904" y="439175"/>
                  </a:lnTo>
                  <a:lnTo>
                    <a:pt x="12786" y="435551"/>
                  </a:lnTo>
                  <a:lnTo>
                    <a:pt x="9756" y="428429"/>
                  </a:lnTo>
                  <a:lnTo>
                    <a:pt x="7149" y="418990"/>
                  </a:lnTo>
                  <a:lnTo>
                    <a:pt x="5096" y="408012"/>
                  </a:lnTo>
                  <a:lnTo>
                    <a:pt x="3735" y="396013"/>
                  </a:lnTo>
                  <a:lnTo>
                    <a:pt x="3278" y="383333"/>
                  </a:lnTo>
                  <a:lnTo>
                    <a:pt x="3753" y="370195"/>
                  </a:lnTo>
                  <a:lnTo>
                    <a:pt x="5040" y="356587"/>
                  </a:lnTo>
                  <a:lnTo>
                    <a:pt x="6968" y="342302"/>
                  </a:lnTo>
                  <a:lnTo>
                    <a:pt x="9373" y="327288"/>
                  </a:lnTo>
                  <a:lnTo>
                    <a:pt x="12122" y="311949"/>
                  </a:lnTo>
                  <a:lnTo>
                    <a:pt x="15112" y="297030"/>
                  </a:lnTo>
                  <a:lnTo>
                    <a:pt x="18278" y="282931"/>
                  </a:lnTo>
                  <a:lnTo>
                    <a:pt x="21896" y="270024"/>
                  </a:lnTo>
                  <a:lnTo>
                    <a:pt x="26542" y="258806"/>
                  </a:lnTo>
                  <a:lnTo>
                    <a:pt x="32451" y="249385"/>
                  </a:lnTo>
                  <a:lnTo>
                    <a:pt x="39539" y="241873"/>
                  </a:lnTo>
                  <a:lnTo>
                    <a:pt x="47594" y="236560"/>
                  </a:lnTo>
                  <a:lnTo>
                    <a:pt x="56379" y="233395"/>
                  </a:lnTo>
                  <a:lnTo>
                    <a:pt x="65531" y="232216"/>
                  </a:lnTo>
                  <a:lnTo>
                    <a:pt x="74586" y="232928"/>
                  </a:lnTo>
                  <a:lnTo>
                    <a:pt x="83301" y="235296"/>
                  </a:lnTo>
                  <a:lnTo>
                    <a:pt x="91625" y="239154"/>
                  </a:lnTo>
                  <a:lnTo>
                    <a:pt x="99602" y="244484"/>
                  </a:lnTo>
                  <a:lnTo>
                    <a:pt x="107303" y="251146"/>
                  </a:lnTo>
                  <a:lnTo>
                    <a:pt x="114799" y="259058"/>
                  </a:lnTo>
                  <a:lnTo>
                    <a:pt x="122146" y="268271"/>
                  </a:lnTo>
                  <a:lnTo>
                    <a:pt x="129380" y="278692"/>
                  </a:lnTo>
                  <a:lnTo>
                    <a:pt x="136205" y="290114"/>
                  </a:lnTo>
                  <a:lnTo>
                    <a:pt x="142029" y="302304"/>
                  </a:lnTo>
                  <a:lnTo>
                    <a:pt x="146615" y="315060"/>
                  </a:lnTo>
                  <a:lnTo>
                    <a:pt x="150203" y="328218"/>
                  </a:lnTo>
                  <a:lnTo>
                    <a:pt x="153308" y="341656"/>
                  </a:lnTo>
                  <a:lnTo>
                    <a:pt x="156284" y="355289"/>
                  </a:lnTo>
                  <a:lnTo>
                    <a:pt x="159133" y="369053"/>
                  </a:lnTo>
                  <a:lnTo>
                    <a:pt x="161600" y="382908"/>
                  </a:lnTo>
                  <a:lnTo>
                    <a:pt x="163585" y="396757"/>
                  </a:lnTo>
                  <a:lnTo>
                    <a:pt x="165954" y="408276"/>
                  </a:lnTo>
                  <a:lnTo>
                    <a:pt x="169513" y="413979"/>
                  </a:lnTo>
                  <a:lnTo>
                    <a:pt x="173678" y="413990"/>
                  </a:lnTo>
                  <a:lnTo>
                    <a:pt x="178343" y="410022"/>
                  </a:lnTo>
                  <a:lnTo>
                    <a:pt x="183524" y="403724"/>
                  </a:lnTo>
                  <a:lnTo>
                    <a:pt x="189175" y="396376"/>
                  </a:lnTo>
                  <a:lnTo>
                    <a:pt x="195218" y="388705"/>
                  </a:lnTo>
                  <a:lnTo>
                    <a:pt x="201889" y="381197"/>
                  </a:lnTo>
                  <a:lnTo>
                    <a:pt x="209725" y="374272"/>
                  </a:lnTo>
                  <a:lnTo>
                    <a:pt x="218926" y="368081"/>
                  </a:lnTo>
                  <a:lnTo>
                    <a:pt x="229545" y="362576"/>
                  </a:lnTo>
                  <a:lnTo>
                    <a:pt x="241655" y="357633"/>
                  </a:lnTo>
                  <a:lnTo>
                    <a:pt x="255132" y="353120"/>
                  </a:lnTo>
                  <a:lnTo>
                    <a:pt x="269572" y="349086"/>
                  </a:lnTo>
                  <a:lnTo>
                    <a:pt x="284402" y="345748"/>
                  </a:lnTo>
                  <a:lnTo>
                    <a:pt x="299261" y="343163"/>
                  </a:lnTo>
                  <a:lnTo>
                    <a:pt x="313999" y="341087"/>
                  </a:lnTo>
                  <a:lnTo>
                    <a:pt x="328581" y="339078"/>
                  </a:lnTo>
                  <a:lnTo>
                    <a:pt x="343014" y="336872"/>
                  </a:lnTo>
                  <a:lnTo>
                    <a:pt x="357165" y="334389"/>
                  </a:lnTo>
                  <a:lnTo>
                    <a:pt x="370754" y="331643"/>
                  </a:lnTo>
                  <a:lnTo>
                    <a:pt x="383673" y="328677"/>
                  </a:lnTo>
                  <a:lnTo>
                    <a:pt x="395806" y="325380"/>
                  </a:lnTo>
                  <a:lnTo>
                    <a:pt x="406964" y="321488"/>
                  </a:lnTo>
                  <a:lnTo>
                    <a:pt x="417122" y="316903"/>
                  </a:lnTo>
                  <a:lnTo>
                    <a:pt x="425926" y="311519"/>
                  </a:lnTo>
                  <a:lnTo>
                    <a:pt x="432638" y="305148"/>
                  </a:lnTo>
                  <a:lnTo>
                    <a:pt x="437034" y="297791"/>
                  </a:lnTo>
                  <a:lnTo>
                    <a:pt x="439190" y="289748"/>
                  </a:lnTo>
                  <a:lnTo>
                    <a:pt x="439208" y="281511"/>
                  </a:lnTo>
                  <a:lnTo>
                    <a:pt x="437364" y="273386"/>
                  </a:lnTo>
                  <a:lnTo>
                    <a:pt x="433875" y="265645"/>
                  </a:lnTo>
                  <a:lnTo>
                    <a:pt x="428801" y="258599"/>
                  </a:lnTo>
                  <a:lnTo>
                    <a:pt x="422314" y="252345"/>
                  </a:lnTo>
                  <a:lnTo>
                    <a:pt x="414521" y="246806"/>
                  </a:lnTo>
                  <a:lnTo>
                    <a:pt x="405389" y="241844"/>
                  </a:lnTo>
                  <a:lnTo>
                    <a:pt x="395022" y="237326"/>
                  </a:lnTo>
                  <a:lnTo>
                    <a:pt x="383637" y="233459"/>
                  </a:lnTo>
                  <a:lnTo>
                    <a:pt x="371471" y="230766"/>
                  </a:lnTo>
                  <a:lnTo>
                    <a:pt x="358736" y="229436"/>
                  </a:lnTo>
                  <a:lnTo>
                    <a:pt x="345762" y="229357"/>
                  </a:lnTo>
                  <a:lnTo>
                    <a:pt x="332979" y="230292"/>
                  </a:lnTo>
                  <a:lnTo>
                    <a:pt x="320605" y="232000"/>
                  </a:lnTo>
                  <a:lnTo>
                    <a:pt x="308669" y="234433"/>
                  </a:lnTo>
                  <a:lnTo>
                    <a:pt x="297113" y="237736"/>
                  </a:lnTo>
                  <a:lnTo>
                    <a:pt x="285861" y="241927"/>
                  </a:lnTo>
                  <a:lnTo>
                    <a:pt x="274997" y="247215"/>
                  </a:lnTo>
                  <a:lnTo>
                    <a:pt x="264768" y="254054"/>
                  </a:lnTo>
                  <a:lnTo>
                    <a:pt x="255255" y="262544"/>
                  </a:lnTo>
                  <a:lnTo>
                    <a:pt x="246391" y="272331"/>
                  </a:lnTo>
                  <a:lnTo>
                    <a:pt x="238050" y="282810"/>
                  </a:lnTo>
                  <a:lnTo>
                    <a:pt x="230113" y="293564"/>
                  </a:lnTo>
                  <a:lnTo>
                    <a:pt x="222799" y="304545"/>
                  </a:lnTo>
                  <a:lnTo>
                    <a:pt x="216639" y="315975"/>
                  </a:lnTo>
                  <a:lnTo>
                    <a:pt x="211829" y="327960"/>
                  </a:lnTo>
                  <a:lnTo>
                    <a:pt x="208260" y="340465"/>
                  </a:lnTo>
                  <a:lnTo>
                    <a:pt x="205699" y="353400"/>
                  </a:lnTo>
                  <a:lnTo>
                    <a:pt x="203906" y="366665"/>
                  </a:lnTo>
                  <a:lnTo>
                    <a:pt x="202835" y="380338"/>
                  </a:lnTo>
                  <a:lnTo>
                    <a:pt x="202633" y="394656"/>
                  </a:lnTo>
                  <a:lnTo>
                    <a:pt x="203317" y="409683"/>
                  </a:lnTo>
                  <a:lnTo>
                    <a:pt x="205098" y="424859"/>
                  </a:lnTo>
                  <a:lnTo>
                    <a:pt x="208427" y="439134"/>
                  </a:lnTo>
                  <a:lnTo>
                    <a:pt x="213418" y="451991"/>
                  </a:lnTo>
                  <a:lnTo>
                    <a:pt x="220042" y="463420"/>
                  </a:lnTo>
                  <a:lnTo>
                    <a:pt x="228308" y="473638"/>
                  </a:lnTo>
                  <a:lnTo>
                    <a:pt x="238060" y="482906"/>
                  </a:lnTo>
                  <a:lnTo>
                    <a:pt x="249183" y="490978"/>
                  </a:lnTo>
                  <a:lnTo>
                    <a:pt x="261697" y="497131"/>
                  </a:lnTo>
                  <a:lnTo>
                    <a:pt x="275479" y="501126"/>
                  </a:lnTo>
                  <a:lnTo>
                    <a:pt x="290139" y="503166"/>
                  </a:lnTo>
                  <a:lnTo>
                    <a:pt x="305125" y="503631"/>
                  </a:lnTo>
                  <a:lnTo>
                    <a:pt x="320087" y="502903"/>
                  </a:lnTo>
                  <a:lnTo>
                    <a:pt x="334725" y="501145"/>
                  </a:lnTo>
                  <a:lnTo>
                    <a:pt x="348709" y="498304"/>
                  </a:lnTo>
                  <a:lnTo>
                    <a:pt x="361932" y="494439"/>
                  </a:lnTo>
                  <a:lnTo>
                    <a:pt x="374627" y="489881"/>
                  </a:lnTo>
                  <a:lnTo>
                    <a:pt x="387231" y="485130"/>
                  </a:lnTo>
                  <a:lnTo>
                    <a:pt x="400001" y="480491"/>
                  </a:lnTo>
                  <a:lnTo>
                    <a:pt x="412604" y="476028"/>
                  </a:lnTo>
                  <a:lnTo>
                    <a:pt x="425556" y="471116"/>
                  </a:lnTo>
                  <a:lnTo>
                    <a:pt x="441119" y="464211"/>
                  </a:lnTo>
                  <a:lnTo>
                    <a:pt x="463254" y="4527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60016" y="1297637"/>
              <a:ext cx="20006" cy="494840"/>
            </a:xfrm>
            <a:custGeom>
              <a:avLst/>
              <a:gdLst/>
              <a:ahLst/>
              <a:cxnLst/>
              <a:rect l="0" t="0" r="0" b="0"/>
              <a:pathLst>
                <a:path w="20006" h="494840">
                  <a:moveTo>
                    <a:pt x="9476" y="0"/>
                  </a:moveTo>
                  <a:lnTo>
                    <a:pt x="6610" y="8935"/>
                  </a:lnTo>
                  <a:lnTo>
                    <a:pt x="4467" y="18562"/>
                  </a:lnTo>
                  <a:lnTo>
                    <a:pt x="2864" y="29849"/>
                  </a:lnTo>
                  <a:lnTo>
                    <a:pt x="1684" y="42517"/>
                  </a:lnTo>
                  <a:lnTo>
                    <a:pt x="835" y="55997"/>
                  </a:lnTo>
                  <a:lnTo>
                    <a:pt x="242" y="69882"/>
                  </a:lnTo>
                  <a:lnTo>
                    <a:pt x="0" y="84436"/>
                  </a:lnTo>
                  <a:lnTo>
                    <a:pt x="364" y="100473"/>
                  </a:lnTo>
                  <a:lnTo>
                    <a:pt x="1420" y="118320"/>
                  </a:lnTo>
                  <a:lnTo>
                    <a:pt x="2942" y="137372"/>
                  </a:lnTo>
                  <a:lnTo>
                    <a:pt x="4502" y="156398"/>
                  </a:lnTo>
                  <a:lnTo>
                    <a:pt x="5850" y="174686"/>
                  </a:lnTo>
                  <a:lnTo>
                    <a:pt x="7076" y="192372"/>
                  </a:lnTo>
                  <a:lnTo>
                    <a:pt x="8505" y="210147"/>
                  </a:lnTo>
                  <a:lnTo>
                    <a:pt x="10315" y="228437"/>
                  </a:lnTo>
                  <a:lnTo>
                    <a:pt x="12360" y="247348"/>
                  </a:lnTo>
                  <a:lnTo>
                    <a:pt x="14280" y="266823"/>
                  </a:lnTo>
                  <a:lnTo>
                    <a:pt x="15868" y="286741"/>
                  </a:lnTo>
                  <a:lnTo>
                    <a:pt x="17088" y="306662"/>
                  </a:lnTo>
                  <a:lnTo>
                    <a:pt x="17981" y="325877"/>
                  </a:lnTo>
                  <a:lnTo>
                    <a:pt x="18617" y="344054"/>
                  </a:lnTo>
                  <a:lnTo>
                    <a:pt x="19060" y="361207"/>
                  </a:lnTo>
                  <a:lnTo>
                    <a:pt x="19366" y="377500"/>
                  </a:lnTo>
                  <a:lnTo>
                    <a:pt x="19574" y="393130"/>
                  </a:lnTo>
                  <a:lnTo>
                    <a:pt x="19715" y="408273"/>
                  </a:lnTo>
                  <a:lnTo>
                    <a:pt x="19811" y="423070"/>
                  </a:lnTo>
                  <a:lnTo>
                    <a:pt x="19875" y="437606"/>
                  </a:lnTo>
                  <a:lnTo>
                    <a:pt x="19918" y="451351"/>
                  </a:lnTo>
                  <a:lnTo>
                    <a:pt x="19951" y="464525"/>
                  </a:lnTo>
                  <a:lnTo>
                    <a:pt x="19979" y="478286"/>
                  </a:lnTo>
                  <a:lnTo>
                    <a:pt x="20005" y="4948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69450" y="1175083"/>
              <a:ext cx="458680" cy="364710"/>
            </a:xfrm>
            <a:custGeom>
              <a:avLst/>
              <a:gdLst/>
              <a:ahLst/>
              <a:cxnLst/>
              <a:rect l="0" t="0" r="0" b="0"/>
              <a:pathLst>
                <a:path w="458680" h="364710">
                  <a:moveTo>
                    <a:pt x="0" y="122554"/>
                  </a:moveTo>
                  <a:lnTo>
                    <a:pt x="3068" y="113752"/>
                  </a:lnTo>
                  <a:lnTo>
                    <a:pt x="7130" y="105406"/>
                  </a:lnTo>
                  <a:lnTo>
                    <a:pt x="12623" y="96712"/>
                  </a:lnTo>
                  <a:lnTo>
                    <a:pt x="19383" y="87763"/>
                  </a:lnTo>
                  <a:lnTo>
                    <a:pt x="27181" y="78917"/>
                  </a:lnTo>
                  <a:lnTo>
                    <a:pt x="35778" y="70378"/>
                  </a:lnTo>
                  <a:lnTo>
                    <a:pt x="44964" y="62190"/>
                  </a:lnTo>
                  <a:lnTo>
                    <a:pt x="54569" y="54312"/>
                  </a:lnTo>
                  <a:lnTo>
                    <a:pt x="64469" y="46686"/>
                  </a:lnTo>
                  <a:lnTo>
                    <a:pt x="74571" y="39413"/>
                  </a:lnTo>
                  <a:lnTo>
                    <a:pt x="84812" y="32749"/>
                  </a:lnTo>
                  <a:lnTo>
                    <a:pt x="95148" y="26782"/>
                  </a:lnTo>
                  <a:lnTo>
                    <a:pt x="105547" y="21452"/>
                  </a:lnTo>
                  <a:lnTo>
                    <a:pt x="115989" y="16638"/>
                  </a:lnTo>
                  <a:lnTo>
                    <a:pt x="126464" y="12218"/>
                  </a:lnTo>
                  <a:lnTo>
                    <a:pt x="137126" y="8248"/>
                  </a:lnTo>
                  <a:lnTo>
                    <a:pt x="148277" y="4954"/>
                  </a:lnTo>
                  <a:lnTo>
                    <a:pt x="160046" y="2409"/>
                  </a:lnTo>
                  <a:lnTo>
                    <a:pt x="172561" y="699"/>
                  </a:lnTo>
                  <a:lnTo>
                    <a:pt x="186027" y="0"/>
                  </a:lnTo>
                  <a:lnTo>
                    <a:pt x="200460" y="310"/>
                  </a:lnTo>
                  <a:lnTo>
                    <a:pt x="215728" y="1484"/>
                  </a:lnTo>
                  <a:lnTo>
                    <a:pt x="231656" y="3336"/>
                  </a:lnTo>
                  <a:lnTo>
                    <a:pt x="248059" y="5694"/>
                  </a:lnTo>
                  <a:lnTo>
                    <a:pt x="264309" y="8581"/>
                  </a:lnTo>
                  <a:lnTo>
                    <a:pt x="279381" y="12196"/>
                  </a:lnTo>
                  <a:lnTo>
                    <a:pt x="292818" y="16591"/>
                  </a:lnTo>
                  <a:lnTo>
                    <a:pt x="304991" y="21678"/>
                  </a:lnTo>
                  <a:lnTo>
                    <a:pt x="316782" y="27317"/>
                  </a:lnTo>
                  <a:lnTo>
                    <a:pt x="328750" y="33371"/>
                  </a:lnTo>
                  <a:lnTo>
                    <a:pt x="340774" y="39724"/>
                  </a:lnTo>
                  <a:lnTo>
                    <a:pt x="352255" y="46287"/>
                  </a:lnTo>
                  <a:lnTo>
                    <a:pt x="362878" y="53002"/>
                  </a:lnTo>
                  <a:lnTo>
                    <a:pt x="372792" y="59985"/>
                  </a:lnTo>
                  <a:lnTo>
                    <a:pt x="382437" y="67512"/>
                  </a:lnTo>
                  <a:lnTo>
                    <a:pt x="392104" y="75690"/>
                  </a:lnTo>
                  <a:lnTo>
                    <a:pt x="401748" y="84471"/>
                  </a:lnTo>
                  <a:lnTo>
                    <a:pt x="411083" y="93745"/>
                  </a:lnTo>
                  <a:lnTo>
                    <a:pt x="419956" y="103396"/>
                  </a:lnTo>
                  <a:lnTo>
                    <a:pt x="428204" y="113487"/>
                  </a:lnTo>
                  <a:lnTo>
                    <a:pt x="435590" y="124247"/>
                  </a:lnTo>
                  <a:lnTo>
                    <a:pt x="442069" y="135745"/>
                  </a:lnTo>
                  <a:lnTo>
                    <a:pt x="447589" y="147907"/>
                  </a:lnTo>
                  <a:lnTo>
                    <a:pt x="452005" y="160603"/>
                  </a:lnTo>
                  <a:lnTo>
                    <a:pt x="455343" y="173696"/>
                  </a:lnTo>
                  <a:lnTo>
                    <a:pt x="457603" y="186911"/>
                  </a:lnTo>
                  <a:lnTo>
                    <a:pt x="458679" y="199857"/>
                  </a:lnTo>
                  <a:lnTo>
                    <a:pt x="458626" y="212341"/>
                  </a:lnTo>
                  <a:lnTo>
                    <a:pt x="457626" y="224349"/>
                  </a:lnTo>
                  <a:lnTo>
                    <a:pt x="455892" y="235954"/>
                  </a:lnTo>
                  <a:lnTo>
                    <a:pt x="453609" y="247244"/>
                  </a:lnTo>
                  <a:lnTo>
                    <a:pt x="450602" y="258302"/>
                  </a:lnTo>
                  <a:lnTo>
                    <a:pt x="446373" y="269194"/>
                  </a:lnTo>
                  <a:lnTo>
                    <a:pt x="440749" y="279961"/>
                  </a:lnTo>
                  <a:lnTo>
                    <a:pt x="433851" y="290312"/>
                  </a:lnTo>
                  <a:lnTo>
                    <a:pt x="425927" y="299657"/>
                  </a:lnTo>
                  <a:lnTo>
                    <a:pt x="417224" y="307755"/>
                  </a:lnTo>
                  <a:lnTo>
                    <a:pt x="407958" y="314683"/>
                  </a:lnTo>
                  <a:lnTo>
                    <a:pt x="398293" y="320653"/>
                  </a:lnTo>
                  <a:lnTo>
                    <a:pt x="388346" y="325892"/>
                  </a:lnTo>
                  <a:lnTo>
                    <a:pt x="378041" y="330599"/>
                  </a:lnTo>
                  <a:lnTo>
                    <a:pt x="367131" y="334929"/>
                  </a:lnTo>
                  <a:lnTo>
                    <a:pt x="355529" y="338992"/>
                  </a:lnTo>
                  <a:lnTo>
                    <a:pt x="343294" y="342705"/>
                  </a:lnTo>
                  <a:lnTo>
                    <a:pt x="330549" y="345821"/>
                  </a:lnTo>
                  <a:lnTo>
                    <a:pt x="317433" y="348252"/>
                  </a:lnTo>
                  <a:lnTo>
                    <a:pt x="304464" y="350256"/>
                  </a:lnTo>
                  <a:lnTo>
                    <a:pt x="291161" y="352645"/>
                  </a:lnTo>
                  <a:lnTo>
                    <a:pt x="275239" y="356745"/>
                  </a:lnTo>
                  <a:lnTo>
                    <a:pt x="252684" y="36470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58962" y="1676663"/>
              <a:ext cx="163842" cy="176912"/>
            </a:xfrm>
            <a:custGeom>
              <a:avLst/>
              <a:gdLst/>
              <a:ahLst/>
              <a:cxnLst/>
              <a:rect l="0" t="0" r="0" b="0"/>
              <a:pathLst>
                <a:path w="163842" h="176912">
                  <a:moveTo>
                    <a:pt x="84271" y="31585"/>
                  </a:moveTo>
                  <a:lnTo>
                    <a:pt x="81136" y="23052"/>
                  </a:lnTo>
                  <a:lnTo>
                    <a:pt x="76433" y="17266"/>
                  </a:lnTo>
                  <a:lnTo>
                    <a:pt x="69653" y="13758"/>
                  </a:lnTo>
                  <a:lnTo>
                    <a:pt x="61379" y="12249"/>
                  </a:lnTo>
                  <a:lnTo>
                    <a:pt x="52561" y="12668"/>
                  </a:lnTo>
                  <a:lnTo>
                    <a:pt x="43809" y="14800"/>
                  </a:lnTo>
                  <a:lnTo>
                    <a:pt x="35525" y="18479"/>
                  </a:lnTo>
                  <a:lnTo>
                    <a:pt x="28053" y="23678"/>
                  </a:lnTo>
                  <a:lnTo>
                    <a:pt x="21483" y="30247"/>
                  </a:lnTo>
                  <a:lnTo>
                    <a:pt x="15719" y="38095"/>
                  </a:lnTo>
                  <a:lnTo>
                    <a:pt x="10599" y="47264"/>
                  </a:lnTo>
                  <a:lnTo>
                    <a:pt x="5976" y="57655"/>
                  </a:lnTo>
                  <a:lnTo>
                    <a:pt x="2207" y="69056"/>
                  </a:lnTo>
                  <a:lnTo>
                    <a:pt x="111" y="81233"/>
                  </a:lnTo>
                  <a:lnTo>
                    <a:pt x="0" y="93970"/>
                  </a:lnTo>
                  <a:lnTo>
                    <a:pt x="1724" y="106776"/>
                  </a:lnTo>
                  <a:lnTo>
                    <a:pt x="4940" y="118914"/>
                  </a:lnTo>
                  <a:lnTo>
                    <a:pt x="9293" y="130037"/>
                  </a:lnTo>
                  <a:lnTo>
                    <a:pt x="14638" y="140149"/>
                  </a:lnTo>
                  <a:lnTo>
                    <a:pt x="21041" y="149409"/>
                  </a:lnTo>
                  <a:lnTo>
                    <a:pt x="28458" y="157997"/>
                  </a:lnTo>
                  <a:lnTo>
                    <a:pt x="36895" y="165597"/>
                  </a:lnTo>
                  <a:lnTo>
                    <a:pt x="46468" y="171425"/>
                  </a:lnTo>
                  <a:lnTo>
                    <a:pt x="57129" y="175194"/>
                  </a:lnTo>
                  <a:lnTo>
                    <a:pt x="68543" y="176911"/>
                  </a:lnTo>
                  <a:lnTo>
                    <a:pt x="80197" y="176627"/>
                  </a:lnTo>
                  <a:lnTo>
                    <a:pt x="91769" y="174577"/>
                  </a:lnTo>
                  <a:lnTo>
                    <a:pt x="102979" y="170949"/>
                  </a:lnTo>
                  <a:lnTo>
                    <a:pt x="113507" y="165780"/>
                  </a:lnTo>
                  <a:lnTo>
                    <a:pt x="123247" y="159235"/>
                  </a:lnTo>
                  <a:lnTo>
                    <a:pt x="132110" y="151572"/>
                  </a:lnTo>
                  <a:lnTo>
                    <a:pt x="139925" y="143059"/>
                  </a:lnTo>
                  <a:lnTo>
                    <a:pt x="146699" y="133922"/>
                  </a:lnTo>
                  <a:lnTo>
                    <a:pt x="152419" y="124177"/>
                  </a:lnTo>
                  <a:lnTo>
                    <a:pt x="156971" y="113650"/>
                  </a:lnTo>
                  <a:lnTo>
                    <a:pt x="160401" y="102313"/>
                  </a:lnTo>
                  <a:lnTo>
                    <a:pt x="162723" y="90428"/>
                  </a:lnTo>
                  <a:lnTo>
                    <a:pt x="163841" y="78450"/>
                  </a:lnTo>
                  <a:lnTo>
                    <a:pt x="163811" y="66657"/>
                  </a:lnTo>
                  <a:lnTo>
                    <a:pt x="162657" y="55297"/>
                  </a:lnTo>
                  <a:lnTo>
                    <a:pt x="160286" y="44669"/>
                  </a:lnTo>
                  <a:lnTo>
                    <a:pt x="156766" y="34865"/>
                  </a:lnTo>
                  <a:lnTo>
                    <a:pt x="152208" y="26100"/>
                  </a:lnTo>
                  <a:lnTo>
                    <a:pt x="146029" y="17949"/>
                  </a:lnTo>
                  <a:lnTo>
                    <a:pt x="135453" y="9695"/>
                  </a:lnTo>
                  <a:lnTo>
                    <a:pt x="115856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11689" y="1244994"/>
              <a:ext cx="52643" cy="568540"/>
            </a:xfrm>
            <a:custGeom>
              <a:avLst/>
              <a:gdLst/>
              <a:ahLst/>
              <a:cxnLst/>
              <a:rect l="0" t="0" r="0" b="0"/>
              <a:pathLst>
                <a:path w="52643" h="568540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5" y="33548"/>
                  </a:lnTo>
                  <a:lnTo>
                    <a:pt x="2074" y="46323"/>
                  </a:lnTo>
                  <a:lnTo>
                    <a:pt x="3727" y="59349"/>
                  </a:lnTo>
                  <a:lnTo>
                    <a:pt x="5375" y="73831"/>
                  </a:lnTo>
                  <a:lnTo>
                    <a:pt x="6782" y="90337"/>
                  </a:lnTo>
                  <a:lnTo>
                    <a:pt x="8048" y="108170"/>
                  </a:lnTo>
                  <a:lnTo>
                    <a:pt x="9504" y="125772"/>
                  </a:lnTo>
                  <a:lnTo>
                    <a:pt x="11331" y="142245"/>
                  </a:lnTo>
                  <a:lnTo>
                    <a:pt x="13389" y="157542"/>
                  </a:lnTo>
                  <a:lnTo>
                    <a:pt x="15317" y="172102"/>
                  </a:lnTo>
                  <a:lnTo>
                    <a:pt x="16910" y="186298"/>
                  </a:lnTo>
                  <a:lnTo>
                    <a:pt x="18133" y="200341"/>
                  </a:lnTo>
                  <a:lnTo>
                    <a:pt x="19028" y="214330"/>
                  </a:lnTo>
                  <a:lnTo>
                    <a:pt x="19671" y="228310"/>
                  </a:lnTo>
                  <a:lnTo>
                    <a:pt x="20288" y="242296"/>
                  </a:lnTo>
                  <a:lnTo>
                    <a:pt x="21242" y="256294"/>
                  </a:lnTo>
                  <a:lnTo>
                    <a:pt x="22700" y="270315"/>
                  </a:lnTo>
                  <a:lnTo>
                    <a:pt x="24494" y="284850"/>
                  </a:lnTo>
                  <a:lnTo>
                    <a:pt x="26238" y="300817"/>
                  </a:lnTo>
                  <a:lnTo>
                    <a:pt x="27709" y="318586"/>
                  </a:lnTo>
                  <a:lnTo>
                    <a:pt x="29018" y="337402"/>
                  </a:lnTo>
                  <a:lnTo>
                    <a:pt x="30504" y="355732"/>
                  </a:lnTo>
                  <a:lnTo>
                    <a:pt x="32349" y="372731"/>
                  </a:lnTo>
                  <a:lnTo>
                    <a:pt x="34419" y="388565"/>
                  </a:lnTo>
                  <a:lnTo>
                    <a:pt x="36356" y="404026"/>
                  </a:lnTo>
                  <a:lnTo>
                    <a:pt x="37961" y="419643"/>
                  </a:lnTo>
                  <a:lnTo>
                    <a:pt x="39360" y="435455"/>
                  </a:lnTo>
                  <a:lnTo>
                    <a:pt x="40906" y="451171"/>
                  </a:lnTo>
                  <a:lnTo>
                    <a:pt x="42793" y="466607"/>
                  </a:lnTo>
                  <a:lnTo>
                    <a:pt x="44892" y="481722"/>
                  </a:lnTo>
                  <a:lnTo>
                    <a:pt x="46847" y="496551"/>
                  </a:lnTo>
                  <a:lnTo>
                    <a:pt x="48459" y="511135"/>
                  </a:lnTo>
                  <a:lnTo>
                    <a:pt x="49697" y="524925"/>
                  </a:lnTo>
                  <a:lnTo>
                    <a:pt x="50736" y="538139"/>
                  </a:lnTo>
                  <a:lnTo>
                    <a:pt x="51666" y="551940"/>
                  </a:lnTo>
                  <a:lnTo>
                    <a:pt x="52642" y="5685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80144" y="1687191"/>
              <a:ext cx="2" cy="157929"/>
            </a:xfrm>
            <a:custGeom>
              <a:avLst/>
              <a:gdLst/>
              <a:ahLst/>
              <a:cxnLst/>
              <a:rect l="0" t="0" r="0" b="0"/>
              <a:pathLst>
                <a:path w="2" h="157929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35"/>
                  </a:lnTo>
                  <a:lnTo>
                    <a:pt x="0" y="85649"/>
                  </a:lnTo>
                  <a:lnTo>
                    <a:pt x="0" y="100704"/>
                  </a:lnTo>
                  <a:lnTo>
                    <a:pt x="1" y="122177"/>
                  </a:lnTo>
                  <a:lnTo>
                    <a:pt x="1" y="1579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80145" y="1466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43357" y="1266051"/>
              <a:ext cx="73701" cy="610654"/>
            </a:xfrm>
            <a:custGeom>
              <a:avLst/>
              <a:gdLst/>
              <a:ahLst/>
              <a:cxnLst/>
              <a:rect l="0" t="0" r="0" b="0"/>
              <a:pathLst>
                <a:path w="73701" h="610654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60"/>
                  </a:lnTo>
                  <a:lnTo>
                    <a:pt x="178" y="57682"/>
                  </a:lnTo>
                  <a:lnTo>
                    <a:pt x="826" y="75347"/>
                  </a:lnTo>
                  <a:lnTo>
                    <a:pt x="2074" y="92647"/>
                  </a:lnTo>
                  <a:lnTo>
                    <a:pt x="3727" y="109466"/>
                  </a:lnTo>
                  <a:lnTo>
                    <a:pt x="5376" y="126111"/>
                  </a:lnTo>
                  <a:lnTo>
                    <a:pt x="6783" y="142818"/>
                  </a:lnTo>
                  <a:lnTo>
                    <a:pt x="8049" y="159679"/>
                  </a:lnTo>
                  <a:lnTo>
                    <a:pt x="9505" y="176705"/>
                  </a:lnTo>
                  <a:lnTo>
                    <a:pt x="11336" y="193874"/>
                  </a:lnTo>
                  <a:lnTo>
                    <a:pt x="13566" y="211153"/>
                  </a:lnTo>
                  <a:lnTo>
                    <a:pt x="16143" y="228514"/>
                  </a:lnTo>
                  <a:lnTo>
                    <a:pt x="18985" y="245928"/>
                  </a:lnTo>
                  <a:lnTo>
                    <a:pt x="21861" y="263215"/>
                  </a:lnTo>
                  <a:lnTo>
                    <a:pt x="24404" y="280055"/>
                  </a:lnTo>
                  <a:lnTo>
                    <a:pt x="26448" y="296310"/>
                  </a:lnTo>
                  <a:lnTo>
                    <a:pt x="28159" y="312005"/>
                  </a:lnTo>
                  <a:lnTo>
                    <a:pt x="29921" y="327238"/>
                  </a:lnTo>
                  <a:lnTo>
                    <a:pt x="31957" y="342118"/>
                  </a:lnTo>
                  <a:lnTo>
                    <a:pt x="34156" y="356738"/>
                  </a:lnTo>
                  <a:lnTo>
                    <a:pt x="36178" y="371176"/>
                  </a:lnTo>
                  <a:lnTo>
                    <a:pt x="37841" y="385486"/>
                  </a:lnTo>
                  <a:lnTo>
                    <a:pt x="39280" y="399708"/>
                  </a:lnTo>
                  <a:lnTo>
                    <a:pt x="40853" y="413870"/>
                  </a:lnTo>
                  <a:lnTo>
                    <a:pt x="42758" y="427991"/>
                  </a:lnTo>
                  <a:lnTo>
                    <a:pt x="44869" y="442085"/>
                  </a:lnTo>
                  <a:lnTo>
                    <a:pt x="46832" y="456160"/>
                  </a:lnTo>
                  <a:lnTo>
                    <a:pt x="48454" y="470228"/>
                  </a:lnTo>
                  <a:lnTo>
                    <a:pt x="49865" y="484455"/>
                  </a:lnTo>
                  <a:lnTo>
                    <a:pt x="51420" y="499153"/>
                  </a:lnTo>
                  <a:lnTo>
                    <a:pt x="53317" y="514442"/>
                  </a:lnTo>
                  <a:lnTo>
                    <a:pt x="55591" y="529965"/>
                  </a:lnTo>
                  <a:lnTo>
                    <a:pt x="58197" y="545006"/>
                  </a:lnTo>
                  <a:lnTo>
                    <a:pt x="61059" y="559182"/>
                  </a:lnTo>
                  <a:lnTo>
                    <a:pt x="63959" y="572013"/>
                  </a:lnTo>
                  <a:lnTo>
                    <a:pt x="66826" y="584015"/>
                  </a:lnTo>
                  <a:lnTo>
                    <a:pt x="69911" y="596237"/>
                  </a:lnTo>
                  <a:lnTo>
                    <a:pt x="73700" y="61065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17015" y="1497678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83130" y="67"/>
                  </a:lnTo>
                  <a:lnTo>
                    <a:pt x="272642" y="707"/>
                  </a:lnTo>
                  <a:lnTo>
                    <a:pt x="262340" y="2004"/>
                  </a:lnTo>
                  <a:lnTo>
                    <a:pt x="252039" y="3864"/>
                  </a:lnTo>
                  <a:lnTo>
                    <a:pt x="241695" y="6180"/>
                  </a:lnTo>
                  <a:lnTo>
                    <a:pt x="231296" y="8847"/>
                  </a:lnTo>
                  <a:lnTo>
                    <a:pt x="220522" y="11770"/>
                  </a:lnTo>
                  <a:lnTo>
                    <a:pt x="208768" y="14877"/>
                  </a:lnTo>
                  <a:lnTo>
                    <a:pt x="195781" y="18113"/>
                  </a:lnTo>
                  <a:lnTo>
                    <a:pt x="181636" y="21437"/>
                  </a:lnTo>
                  <a:lnTo>
                    <a:pt x="166536" y="24821"/>
                  </a:lnTo>
                  <a:lnTo>
                    <a:pt x="150711" y="28246"/>
                  </a:lnTo>
                  <a:lnTo>
                    <a:pt x="134356" y="31700"/>
                  </a:lnTo>
                  <a:lnTo>
                    <a:pt x="117625" y="35171"/>
                  </a:lnTo>
                  <a:lnTo>
                    <a:pt x="100642" y="38651"/>
                  </a:lnTo>
                  <a:lnTo>
                    <a:pt x="83669" y="41983"/>
                  </a:lnTo>
                  <a:lnTo>
                    <a:pt x="65134" y="45195"/>
                  </a:lnTo>
                  <a:lnTo>
                    <a:pt x="40058" y="48568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64456" y="168719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5" y="74419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78" y="121816"/>
                  </a:lnTo>
                  <a:lnTo>
                    <a:pt x="7873" y="138152"/>
                  </a:lnTo>
                  <a:lnTo>
                    <a:pt x="8802" y="155437"/>
                  </a:lnTo>
                  <a:lnTo>
                    <a:pt x="9640" y="177423"/>
                  </a:lnTo>
                  <a:lnTo>
                    <a:pt x="10528" y="2105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74984" y="1497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90839" y="1729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47925" y="1640474"/>
              <a:ext cx="206086" cy="252847"/>
            </a:xfrm>
            <a:custGeom>
              <a:avLst/>
              <a:gdLst/>
              <a:ahLst/>
              <a:cxnLst/>
              <a:rect l="0" t="0" r="0" b="0"/>
              <a:pathLst>
                <a:path w="206086" h="252847">
                  <a:moveTo>
                    <a:pt x="132386" y="4603"/>
                  </a:moveTo>
                  <a:lnTo>
                    <a:pt x="120651" y="1804"/>
                  </a:lnTo>
                  <a:lnTo>
                    <a:pt x="109522" y="302"/>
                  </a:lnTo>
                  <a:lnTo>
                    <a:pt x="97932" y="0"/>
                  </a:lnTo>
                  <a:lnTo>
                    <a:pt x="86117" y="852"/>
                  </a:lnTo>
                  <a:lnTo>
                    <a:pt x="74754" y="2968"/>
                  </a:lnTo>
                  <a:lnTo>
                    <a:pt x="64204" y="6295"/>
                  </a:lnTo>
                  <a:lnTo>
                    <a:pt x="54503" y="10802"/>
                  </a:lnTo>
                  <a:lnTo>
                    <a:pt x="45531" y="16570"/>
                  </a:lnTo>
                  <a:lnTo>
                    <a:pt x="37132" y="23526"/>
                  </a:lnTo>
                  <a:lnTo>
                    <a:pt x="29323" y="31636"/>
                  </a:lnTo>
                  <a:lnTo>
                    <a:pt x="22291" y="40981"/>
                  </a:lnTo>
                  <a:lnTo>
                    <a:pt x="16078" y="51491"/>
                  </a:lnTo>
                  <a:lnTo>
                    <a:pt x="10751" y="62971"/>
                  </a:lnTo>
                  <a:lnTo>
                    <a:pt x="6471" y="75201"/>
                  </a:lnTo>
                  <a:lnTo>
                    <a:pt x="3227" y="87979"/>
                  </a:lnTo>
                  <a:lnTo>
                    <a:pt x="1032" y="100981"/>
                  </a:lnTo>
                  <a:lnTo>
                    <a:pt x="0" y="113783"/>
                  </a:lnTo>
                  <a:lnTo>
                    <a:pt x="82" y="126170"/>
                  </a:lnTo>
                  <a:lnTo>
                    <a:pt x="1102" y="138114"/>
                  </a:lnTo>
                  <a:lnTo>
                    <a:pt x="2850" y="149676"/>
                  </a:lnTo>
                  <a:lnTo>
                    <a:pt x="5138" y="160932"/>
                  </a:lnTo>
                  <a:lnTo>
                    <a:pt x="7978" y="171798"/>
                  </a:lnTo>
                  <a:lnTo>
                    <a:pt x="11563" y="182029"/>
                  </a:lnTo>
                  <a:lnTo>
                    <a:pt x="15937" y="191544"/>
                  </a:lnTo>
                  <a:lnTo>
                    <a:pt x="21010" y="200408"/>
                  </a:lnTo>
                  <a:lnTo>
                    <a:pt x="26640" y="208750"/>
                  </a:lnTo>
                  <a:lnTo>
                    <a:pt x="32696" y="216691"/>
                  </a:lnTo>
                  <a:lnTo>
                    <a:pt x="39390" y="224178"/>
                  </a:lnTo>
                  <a:lnTo>
                    <a:pt x="47247" y="230986"/>
                  </a:lnTo>
                  <a:lnTo>
                    <a:pt x="56462" y="237045"/>
                  </a:lnTo>
                  <a:lnTo>
                    <a:pt x="66923" y="242267"/>
                  </a:lnTo>
                  <a:lnTo>
                    <a:pt x="78393" y="246477"/>
                  </a:lnTo>
                  <a:lnTo>
                    <a:pt x="90624" y="249673"/>
                  </a:lnTo>
                  <a:lnTo>
                    <a:pt x="103244" y="251836"/>
                  </a:lnTo>
                  <a:lnTo>
                    <a:pt x="115782" y="252846"/>
                  </a:lnTo>
                  <a:lnTo>
                    <a:pt x="127987" y="252744"/>
                  </a:lnTo>
                  <a:lnTo>
                    <a:pt x="139808" y="251542"/>
                  </a:lnTo>
                  <a:lnTo>
                    <a:pt x="151286" y="249140"/>
                  </a:lnTo>
                  <a:lnTo>
                    <a:pt x="162477" y="245607"/>
                  </a:lnTo>
                  <a:lnTo>
                    <a:pt x="172997" y="241438"/>
                  </a:lnTo>
                  <a:lnTo>
                    <a:pt x="183050" y="237051"/>
                  </a:lnTo>
                  <a:lnTo>
                    <a:pt x="193520" y="232062"/>
                  </a:lnTo>
                  <a:lnTo>
                    <a:pt x="206085" y="22570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15750" y="1655189"/>
              <a:ext cx="317287" cy="253102"/>
            </a:xfrm>
            <a:custGeom>
              <a:avLst/>
              <a:gdLst/>
              <a:ahLst/>
              <a:cxnLst/>
              <a:rect l="0" t="0" r="0" b="0"/>
              <a:pathLst>
                <a:path w="317287" h="253102">
                  <a:moveTo>
                    <a:pt x="106716" y="126759"/>
                  </a:moveTo>
                  <a:lnTo>
                    <a:pt x="112450" y="120757"/>
                  </a:lnTo>
                  <a:lnTo>
                    <a:pt x="116733" y="113912"/>
                  </a:lnTo>
                  <a:lnTo>
                    <a:pt x="119939" y="105520"/>
                  </a:lnTo>
                  <a:lnTo>
                    <a:pt x="122300" y="95720"/>
                  </a:lnTo>
                  <a:lnTo>
                    <a:pt x="123998" y="84757"/>
                  </a:lnTo>
                  <a:lnTo>
                    <a:pt x="125183" y="72901"/>
                  </a:lnTo>
                  <a:lnTo>
                    <a:pt x="125667" y="60550"/>
                  </a:lnTo>
                  <a:lnTo>
                    <a:pt x="124938" y="48202"/>
                  </a:lnTo>
                  <a:lnTo>
                    <a:pt x="122810" y="36140"/>
                  </a:lnTo>
                  <a:lnTo>
                    <a:pt x="119076" y="24927"/>
                  </a:lnTo>
                  <a:lnTo>
                    <a:pt x="113361" y="15455"/>
                  </a:lnTo>
                  <a:lnTo>
                    <a:pt x="105670" y="8060"/>
                  </a:lnTo>
                  <a:lnTo>
                    <a:pt x="96608" y="2908"/>
                  </a:lnTo>
                  <a:lnTo>
                    <a:pt x="87156" y="259"/>
                  </a:lnTo>
                  <a:lnTo>
                    <a:pt x="77918" y="0"/>
                  </a:lnTo>
                  <a:lnTo>
                    <a:pt x="69109" y="1907"/>
                  </a:lnTo>
                  <a:lnTo>
                    <a:pt x="60741" y="5837"/>
                  </a:lnTo>
                  <a:lnTo>
                    <a:pt x="52745" y="11512"/>
                  </a:lnTo>
                  <a:lnTo>
                    <a:pt x="45037" y="18572"/>
                  </a:lnTo>
                  <a:lnTo>
                    <a:pt x="37538" y="26672"/>
                  </a:lnTo>
                  <a:lnTo>
                    <a:pt x="30195" y="35528"/>
                  </a:lnTo>
                  <a:lnTo>
                    <a:pt x="23126" y="45083"/>
                  </a:lnTo>
                  <a:lnTo>
                    <a:pt x="16603" y="55482"/>
                  </a:lnTo>
                  <a:lnTo>
                    <a:pt x="10744" y="66733"/>
                  </a:lnTo>
                  <a:lnTo>
                    <a:pt x="5828" y="78561"/>
                  </a:lnTo>
                  <a:lnTo>
                    <a:pt x="2356" y="90500"/>
                  </a:lnTo>
                  <a:lnTo>
                    <a:pt x="470" y="102272"/>
                  </a:lnTo>
                  <a:lnTo>
                    <a:pt x="0" y="113787"/>
                  </a:lnTo>
                  <a:lnTo>
                    <a:pt x="664" y="125052"/>
                  </a:lnTo>
                  <a:lnTo>
                    <a:pt x="2187" y="136111"/>
                  </a:lnTo>
                  <a:lnTo>
                    <a:pt x="4494" y="147013"/>
                  </a:lnTo>
                  <a:lnTo>
                    <a:pt x="7713" y="157799"/>
                  </a:lnTo>
                  <a:lnTo>
                    <a:pt x="11838" y="168500"/>
                  </a:lnTo>
                  <a:lnTo>
                    <a:pt x="16742" y="178976"/>
                  </a:lnTo>
                  <a:lnTo>
                    <a:pt x="22259" y="188938"/>
                  </a:lnTo>
                  <a:lnTo>
                    <a:pt x="28234" y="198263"/>
                  </a:lnTo>
                  <a:lnTo>
                    <a:pt x="34704" y="206830"/>
                  </a:lnTo>
                  <a:lnTo>
                    <a:pt x="41878" y="214439"/>
                  </a:lnTo>
                  <a:lnTo>
                    <a:pt x="49821" y="221065"/>
                  </a:lnTo>
                  <a:lnTo>
                    <a:pt x="58614" y="226515"/>
                  </a:lnTo>
                  <a:lnTo>
                    <a:pt x="68426" y="230354"/>
                  </a:lnTo>
                  <a:lnTo>
                    <a:pt x="79244" y="232486"/>
                  </a:lnTo>
                  <a:lnTo>
                    <a:pt x="90593" y="232952"/>
                  </a:lnTo>
                  <a:lnTo>
                    <a:pt x="101671" y="231753"/>
                  </a:lnTo>
                  <a:lnTo>
                    <a:pt x="112044" y="229054"/>
                  </a:lnTo>
                  <a:lnTo>
                    <a:pt x="121633" y="224972"/>
                  </a:lnTo>
                  <a:lnTo>
                    <a:pt x="130534" y="219492"/>
                  </a:lnTo>
                  <a:lnTo>
                    <a:pt x="138887" y="212729"/>
                  </a:lnTo>
                  <a:lnTo>
                    <a:pt x="146665" y="204749"/>
                  </a:lnTo>
                  <a:lnTo>
                    <a:pt x="153678" y="195491"/>
                  </a:lnTo>
                  <a:lnTo>
                    <a:pt x="159883" y="185044"/>
                  </a:lnTo>
                  <a:lnTo>
                    <a:pt x="165374" y="173775"/>
                  </a:lnTo>
                  <a:lnTo>
                    <a:pt x="170297" y="162219"/>
                  </a:lnTo>
                  <a:lnTo>
                    <a:pt x="174786" y="150699"/>
                  </a:lnTo>
                  <a:lnTo>
                    <a:pt x="178631" y="139015"/>
                  </a:lnTo>
                  <a:lnTo>
                    <a:pt x="181309" y="126572"/>
                  </a:lnTo>
                  <a:lnTo>
                    <a:pt x="182637" y="113123"/>
                  </a:lnTo>
                  <a:lnTo>
                    <a:pt x="183073" y="100038"/>
                  </a:lnTo>
                  <a:lnTo>
                    <a:pt x="184087" y="91046"/>
                  </a:lnTo>
                  <a:lnTo>
                    <a:pt x="186441" y="88224"/>
                  </a:lnTo>
                  <a:lnTo>
                    <a:pt x="189297" y="90116"/>
                  </a:lnTo>
                  <a:lnTo>
                    <a:pt x="192487" y="95256"/>
                  </a:lnTo>
                  <a:lnTo>
                    <a:pt x="196262" y="102837"/>
                  </a:lnTo>
                  <a:lnTo>
                    <a:pt x="200734" y="112277"/>
                  </a:lnTo>
                  <a:lnTo>
                    <a:pt x="205857" y="122929"/>
                  </a:lnTo>
                  <a:lnTo>
                    <a:pt x="211512" y="134101"/>
                  </a:lnTo>
                  <a:lnTo>
                    <a:pt x="217573" y="145365"/>
                  </a:lnTo>
                  <a:lnTo>
                    <a:pt x="223928" y="156375"/>
                  </a:lnTo>
                  <a:lnTo>
                    <a:pt x="230493" y="166773"/>
                  </a:lnTo>
                  <a:lnTo>
                    <a:pt x="237203" y="176433"/>
                  </a:lnTo>
                  <a:lnTo>
                    <a:pt x="244013" y="185413"/>
                  </a:lnTo>
                  <a:lnTo>
                    <a:pt x="250891" y="193840"/>
                  </a:lnTo>
                  <a:lnTo>
                    <a:pt x="257821" y="201842"/>
                  </a:lnTo>
                  <a:lnTo>
                    <a:pt x="264949" y="209371"/>
                  </a:lnTo>
                  <a:lnTo>
                    <a:pt x="272573" y="216210"/>
                  </a:lnTo>
                  <a:lnTo>
                    <a:pt x="280803" y="222293"/>
                  </a:lnTo>
                  <a:lnTo>
                    <a:pt x="289144" y="227746"/>
                  </a:lnTo>
                  <a:lnTo>
                    <a:pt x="297405" y="233439"/>
                  </a:lnTo>
                  <a:lnTo>
                    <a:pt x="306316" y="240989"/>
                  </a:lnTo>
                  <a:lnTo>
                    <a:pt x="317286" y="25310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38321" y="1350279"/>
              <a:ext cx="73701" cy="558012"/>
            </a:xfrm>
            <a:custGeom>
              <a:avLst/>
              <a:gdLst/>
              <a:ahLst/>
              <a:cxnLst/>
              <a:rect l="0" t="0" r="0" b="0"/>
              <a:pathLst>
                <a:path w="73701" h="558012">
                  <a:moveTo>
                    <a:pt x="0" y="0"/>
                  </a:moveTo>
                  <a:lnTo>
                    <a:pt x="2867" y="11869"/>
                  </a:lnTo>
                  <a:lnTo>
                    <a:pt x="5009" y="24279"/>
                  </a:lnTo>
                  <a:lnTo>
                    <a:pt x="6612" y="38461"/>
                  </a:lnTo>
                  <a:lnTo>
                    <a:pt x="7792" y="53996"/>
                  </a:lnTo>
                  <a:lnTo>
                    <a:pt x="8641" y="69992"/>
                  </a:lnTo>
                  <a:lnTo>
                    <a:pt x="9238" y="85875"/>
                  </a:lnTo>
                  <a:lnTo>
                    <a:pt x="9652" y="101423"/>
                  </a:lnTo>
                  <a:lnTo>
                    <a:pt x="9937" y="116610"/>
                  </a:lnTo>
                  <a:lnTo>
                    <a:pt x="10134" y="131484"/>
                  </a:lnTo>
                  <a:lnTo>
                    <a:pt x="10438" y="146114"/>
                  </a:lnTo>
                  <a:lnTo>
                    <a:pt x="11175" y="160564"/>
                  </a:lnTo>
                  <a:lnTo>
                    <a:pt x="12488" y="174889"/>
                  </a:lnTo>
                  <a:lnTo>
                    <a:pt x="14352" y="189293"/>
                  </a:lnTo>
                  <a:lnTo>
                    <a:pt x="16675" y="204110"/>
                  </a:lnTo>
                  <a:lnTo>
                    <a:pt x="19349" y="219489"/>
                  </a:lnTo>
                  <a:lnTo>
                    <a:pt x="22279" y="235412"/>
                  </a:lnTo>
                  <a:lnTo>
                    <a:pt x="25392" y="251786"/>
                  </a:lnTo>
                  <a:lnTo>
                    <a:pt x="28627" y="268502"/>
                  </a:lnTo>
                  <a:lnTo>
                    <a:pt x="31782" y="285303"/>
                  </a:lnTo>
                  <a:lnTo>
                    <a:pt x="34520" y="301809"/>
                  </a:lnTo>
                  <a:lnTo>
                    <a:pt x="36698" y="317845"/>
                  </a:lnTo>
                  <a:lnTo>
                    <a:pt x="38499" y="333732"/>
                  </a:lnTo>
                  <a:lnTo>
                    <a:pt x="40323" y="350158"/>
                  </a:lnTo>
                  <a:lnTo>
                    <a:pt x="42405" y="367465"/>
                  </a:lnTo>
                  <a:lnTo>
                    <a:pt x="44804" y="385344"/>
                  </a:lnTo>
                  <a:lnTo>
                    <a:pt x="47496" y="403047"/>
                  </a:lnTo>
                  <a:lnTo>
                    <a:pt x="50420" y="420141"/>
                  </a:lnTo>
                  <a:lnTo>
                    <a:pt x="53519" y="436535"/>
                  </a:lnTo>
                  <a:lnTo>
                    <a:pt x="56746" y="452303"/>
                  </a:lnTo>
                  <a:lnTo>
                    <a:pt x="60058" y="467570"/>
                  </a:lnTo>
                  <a:lnTo>
                    <a:pt x="63275" y="482433"/>
                  </a:lnTo>
                  <a:lnTo>
                    <a:pt x="66397" y="498726"/>
                  </a:lnTo>
                  <a:lnTo>
                    <a:pt x="69697" y="521236"/>
                  </a:lnTo>
                  <a:lnTo>
                    <a:pt x="73700" y="5580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8725" y="1645077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52643" y="52643"/>
                  </a:moveTo>
                  <a:lnTo>
                    <a:pt x="49642" y="43841"/>
                  </a:lnTo>
                  <a:lnTo>
                    <a:pt x="46219" y="35495"/>
                  </a:lnTo>
                  <a:lnTo>
                    <a:pt x="42023" y="26814"/>
                  </a:lnTo>
                  <a:lnTo>
                    <a:pt x="37045" y="18380"/>
                  </a:lnTo>
                  <a:lnTo>
                    <a:pt x="30563" y="10795"/>
                  </a:lnTo>
                  <a:lnTo>
                    <a:pt x="19770" y="450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89653" y="2455703"/>
            <a:ext cx="3611259" cy="775010"/>
            <a:chOff x="789653" y="2455703"/>
            <a:chExt cx="3611259" cy="775010"/>
          </a:xfrm>
        </p:grpSpPr>
        <p:sp>
          <p:nvSpPr>
            <p:cNvPr id="27" name="Freeform 26"/>
            <p:cNvSpPr/>
            <p:nvPr/>
          </p:nvSpPr>
          <p:spPr>
            <a:xfrm>
              <a:off x="789653" y="2561057"/>
              <a:ext cx="336897" cy="669656"/>
            </a:xfrm>
            <a:custGeom>
              <a:avLst/>
              <a:gdLst/>
              <a:ahLst/>
              <a:cxnLst/>
              <a:rect l="0" t="0" r="0" b="0"/>
              <a:pathLst>
                <a:path w="336897" h="669656">
                  <a:moveTo>
                    <a:pt x="10512" y="200041"/>
                  </a:moveTo>
                  <a:lnTo>
                    <a:pt x="7646" y="209043"/>
                  </a:lnTo>
                  <a:lnTo>
                    <a:pt x="5503" y="219311"/>
                  </a:lnTo>
                  <a:lnTo>
                    <a:pt x="3900" y="231899"/>
                  </a:lnTo>
                  <a:lnTo>
                    <a:pt x="2720" y="246599"/>
                  </a:lnTo>
                  <a:lnTo>
                    <a:pt x="1871" y="263044"/>
                  </a:lnTo>
                  <a:lnTo>
                    <a:pt x="1278" y="280821"/>
                  </a:lnTo>
                  <a:lnTo>
                    <a:pt x="1037" y="299088"/>
                  </a:lnTo>
                  <a:lnTo>
                    <a:pt x="1401" y="316638"/>
                  </a:lnTo>
                  <a:lnTo>
                    <a:pt x="2456" y="332885"/>
                  </a:lnTo>
                  <a:lnTo>
                    <a:pt x="3978" y="348263"/>
                  </a:lnTo>
                  <a:lnTo>
                    <a:pt x="5538" y="363889"/>
                  </a:lnTo>
                  <a:lnTo>
                    <a:pt x="6882" y="380410"/>
                  </a:lnTo>
                  <a:lnTo>
                    <a:pt x="7935" y="397969"/>
                  </a:lnTo>
                  <a:lnTo>
                    <a:pt x="8716" y="416456"/>
                  </a:lnTo>
                  <a:lnTo>
                    <a:pt x="9281" y="435680"/>
                  </a:lnTo>
                  <a:lnTo>
                    <a:pt x="9847" y="455457"/>
                  </a:lnTo>
                  <a:lnTo>
                    <a:pt x="10767" y="475631"/>
                  </a:lnTo>
                  <a:lnTo>
                    <a:pt x="12201" y="496081"/>
                  </a:lnTo>
                  <a:lnTo>
                    <a:pt x="13980" y="516557"/>
                  </a:lnTo>
                  <a:lnTo>
                    <a:pt x="15714" y="536689"/>
                  </a:lnTo>
                  <a:lnTo>
                    <a:pt x="17174" y="556303"/>
                  </a:lnTo>
                  <a:lnTo>
                    <a:pt x="18305" y="575237"/>
                  </a:lnTo>
                  <a:lnTo>
                    <a:pt x="19139" y="593265"/>
                  </a:lnTo>
                  <a:lnTo>
                    <a:pt x="19730" y="610353"/>
                  </a:lnTo>
                  <a:lnTo>
                    <a:pt x="19974" y="626456"/>
                  </a:lnTo>
                  <a:lnTo>
                    <a:pt x="19613" y="641438"/>
                  </a:lnTo>
                  <a:lnTo>
                    <a:pt x="18553" y="655269"/>
                  </a:lnTo>
                  <a:lnTo>
                    <a:pt x="16785" y="665763"/>
                  </a:lnTo>
                  <a:lnTo>
                    <a:pt x="14759" y="669655"/>
                  </a:lnTo>
                  <a:lnTo>
                    <a:pt x="13219" y="667192"/>
                  </a:lnTo>
                  <a:lnTo>
                    <a:pt x="12217" y="659921"/>
                  </a:lnTo>
                  <a:lnTo>
                    <a:pt x="11590" y="649126"/>
                  </a:lnTo>
                  <a:lnTo>
                    <a:pt x="11200" y="635574"/>
                  </a:lnTo>
                  <a:lnTo>
                    <a:pt x="10951" y="619884"/>
                  </a:lnTo>
                  <a:lnTo>
                    <a:pt x="10622" y="602760"/>
                  </a:lnTo>
                  <a:lnTo>
                    <a:pt x="9874" y="584951"/>
                  </a:lnTo>
                  <a:lnTo>
                    <a:pt x="8561" y="566921"/>
                  </a:lnTo>
                  <a:lnTo>
                    <a:pt x="6866" y="548725"/>
                  </a:lnTo>
                  <a:lnTo>
                    <a:pt x="5191" y="530133"/>
                  </a:lnTo>
                  <a:lnTo>
                    <a:pt x="3770" y="511034"/>
                  </a:lnTo>
                  <a:lnTo>
                    <a:pt x="2665" y="491612"/>
                  </a:lnTo>
                  <a:lnTo>
                    <a:pt x="1849" y="472259"/>
                  </a:lnTo>
                  <a:lnTo>
                    <a:pt x="1266" y="453195"/>
                  </a:lnTo>
                  <a:lnTo>
                    <a:pt x="857" y="434306"/>
                  </a:lnTo>
                  <a:lnTo>
                    <a:pt x="576" y="415251"/>
                  </a:lnTo>
                  <a:lnTo>
                    <a:pt x="383" y="395846"/>
                  </a:lnTo>
                  <a:lnTo>
                    <a:pt x="252" y="376391"/>
                  </a:lnTo>
                  <a:lnTo>
                    <a:pt x="164" y="357547"/>
                  </a:lnTo>
                  <a:lnTo>
                    <a:pt x="104" y="339649"/>
                  </a:lnTo>
                  <a:lnTo>
                    <a:pt x="64" y="322697"/>
                  </a:lnTo>
                  <a:lnTo>
                    <a:pt x="38" y="306546"/>
                  </a:lnTo>
                  <a:lnTo>
                    <a:pt x="20" y="291014"/>
                  </a:lnTo>
                  <a:lnTo>
                    <a:pt x="8" y="275938"/>
                  </a:lnTo>
                  <a:lnTo>
                    <a:pt x="0" y="261188"/>
                  </a:lnTo>
                  <a:lnTo>
                    <a:pt x="8" y="246669"/>
                  </a:lnTo>
                  <a:lnTo>
                    <a:pt x="523" y="232475"/>
                  </a:lnTo>
                  <a:lnTo>
                    <a:pt x="2466" y="218864"/>
                  </a:lnTo>
                  <a:lnTo>
                    <a:pt x="6224" y="205935"/>
                  </a:lnTo>
                  <a:lnTo>
                    <a:pt x="11699" y="193796"/>
                  </a:lnTo>
                  <a:lnTo>
                    <a:pt x="18588" y="182636"/>
                  </a:lnTo>
                  <a:lnTo>
                    <a:pt x="26556" y="172467"/>
                  </a:lnTo>
                  <a:lnTo>
                    <a:pt x="35310" y="163316"/>
                  </a:lnTo>
                  <a:lnTo>
                    <a:pt x="44624" y="155307"/>
                  </a:lnTo>
                  <a:lnTo>
                    <a:pt x="54331" y="148399"/>
                  </a:lnTo>
                  <a:lnTo>
                    <a:pt x="64473" y="142419"/>
                  </a:lnTo>
                  <a:lnTo>
                    <a:pt x="75273" y="137161"/>
                  </a:lnTo>
                  <a:lnTo>
                    <a:pt x="86802" y="132429"/>
                  </a:lnTo>
                  <a:lnTo>
                    <a:pt x="98987" y="127910"/>
                  </a:lnTo>
                  <a:lnTo>
                    <a:pt x="111698" y="123183"/>
                  </a:lnTo>
                  <a:lnTo>
                    <a:pt x="124807" y="118033"/>
                  </a:lnTo>
                  <a:lnTo>
                    <a:pt x="138203" y="112438"/>
                  </a:lnTo>
                  <a:lnTo>
                    <a:pt x="151802" y="106457"/>
                  </a:lnTo>
                  <a:lnTo>
                    <a:pt x="165537" y="100174"/>
                  </a:lnTo>
                  <a:lnTo>
                    <a:pt x="179201" y="93667"/>
                  </a:lnTo>
                  <a:lnTo>
                    <a:pt x="192455" y="87001"/>
                  </a:lnTo>
                  <a:lnTo>
                    <a:pt x="205154" y="80222"/>
                  </a:lnTo>
                  <a:lnTo>
                    <a:pt x="217478" y="73366"/>
                  </a:lnTo>
                  <a:lnTo>
                    <a:pt x="229827" y="66457"/>
                  </a:lnTo>
                  <a:lnTo>
                    <a:pt x="242430" y="59512"/>
                  </a:lnTo>
                  <a:lnTo>
                    <a:pt x="255185" y="52542"/>
                  </a:lnTo>
                  <a:lnTo>
                    <a:pt x="267754" y="45556"/>
                  </a:lnTo>
                  <a:lnTo>
                    <a:pt x="279943" y="38564"/>
                  </a:lnTo>
                  <a:lnTo>
                    <a:pt x="291468" y="31679"/>
                  </a:lnTo>
                  <a:lnTo>
                    <a:pt x="303114" y="24340"/>
                  </a:lnTo>
                  <a:lnTo>
                    <a:pt x="317020" y="14782"/>
                  </a:lnTo>
                  <a:lnTo>
                    <a:pt x="336896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2279" y="2992725"/>
              <a:ext cx="147400" cy="73701"/>
            </a:xfrm>
            <a:custGeom>
              <a:avLst/>
              <a:gdLst/>
              <a:ahLst/>
              <a:cxnLst/>
              <a:rect l="0" t="0" r="0" b="0"/>
              <a:pathLst>
                <a:path w="147400" h="73701">
                  <a:moveTo>
                    <a:pt x="147399" y="0"/>
                  </a:moveTo>
                  <a:lnTo>
                    <a:pt x="138598" y="5801"/>
                  </a:lnTo>
                  <a:lnTo>
                    <a:pt x="130251" y="10725"/>
                  </a:lnTo>
                  <a:lnTo>
                    <a:pt x="121553" y="15227"/>
                  </a:lnTo>
                  <a:lnTo>
                    <a:pt x="112432" y="19448"/>
                  </a:lnTo>
                  <a:lnTo>
                    <a:pt x="102937" y="23462"/>
                  </a:lnTo>
                  <a:lnTo>
                    <a:pt x="93145" y="27328"/>
                  </a:lnTo>
                  <a:lnTo>
                    <a:pt x="83131" y="31253"/>
                  </a:lnTo>
                  <a:lnTo>
                    <a:pt x="72957" y="35577"/>
                  </a:lnTo>
                  <a:lnTo>
                    <a:pt x="62675" y="40448"/>
                  </a:lnTo>
                  <a:lnTo>
                    <a:pt x="52389" y="45736"/>
                  </a:lnTo>
                  <a:lnTo>
                    <a:pt x="41041" y="51748"/>
                  </a:lnTo>
                  <a:lnTo>
                    <a:pt x="25397" y="60134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41109" y="2936965"/>
              <a:ext cx="211783" cy="250667"/>
            </a:xfrm>
            <a:custGeom>
              <a:avLst/>
              <a:gdLst/>
              <a:ahLst/>
              <a:cxnLst/>
              <a:rect l="0" t="0" r="0" b="0"/>
              <a:pathLst>
                <a:path w="211783" h="250667">
                  <a:moveTo>
                    <a:pt x="32797" y="118931"/>
                  </a:moveTo>
                  <a:lnTo>
                    <a:pt x="44465" y="118864"/>
                  </a:lnTo>
                  <a:lnTo>
                    <a:pt x="54954" y="118224"/>
                  </a:lnTo>
                  <a:lnTo>
                    <a:pt x="65256" y="116927"/>
                  </a:lnTo>
                  <a:lnTo>
                    <a:pt x="75557" y="115067"/>
                  </a:lnTo>
                  <a:lnTo>
                    <a:pt x="85901" y="112751"/>
                  </a:lnTo>
                  <a:lnTo>
                    <a:pt x="96290" y="110080"/>
                  </a:lnTo>
                  <a:lnTo>
                    <a:pt x="106719" y="106983"/>
                  </a:lnTo>
                  <a:lnTo>
                    <a:pt x="117177" y="103228"/>
                  </a:lnTo>
                  <a:lnTo>
                    <a:pt x="127652" y="98740"/>
                  </a:lnTo>
                  <a:lnTo>
                    <a:pt x="137974" y="93590"/>
                  </a:lnTo>
                  <a:lnTo>
                    <a:pt x="147832" y="87909"/>
                  </a:lnTo>
                  <a:lnTo>
                    <a:pt x="157078" y="81823"/>
                  </a:lnTo>
                  <a:lnTo>
                    <a:pt x="165252" y="75279"/>
                  </a:lnTo>
                  <a:lnTo>
                    <a:pt x="171532" y="68055"/>
                  </a:lnTo>
                  <a:lnTo>
                    <a:pt x="175636" y="60083"/>
                  </a:lnTo>
                  <a:lnTo>
                    <a:pt x="177593" y="51442"/>
                  </a:lnTo>
                  <a:lnTo>
                    <a:pt x="177477" y="42263"/>
                  </a:lnTo>
                  <a:lnTo>
                    <a:pt x="175540" y="32693"/>
                  </a:lnTo>
                  <a:lnTo>
                    <a:pt x="171818" y="23336"/>
                  </a:lnTo>
                  <a:lnTo>
                    <a:pt x="166055" y="15198"/>
                  </a:lnTo>
                  <a:lnTo>
                    <a:pt x="158289" y="8737"/>
                  </a:lnTo>
                  <a:lnTo>
                    <a:pt x="148652" y="4063"/>
                  </a:lnTo>
                  <a:lnTo>
                    <a:pt x="137211" y="1210"/>
                  </a:lnTo>
                  <a:lnTo>
                    <a:pt x="124194" y="0"/>
                  </a:lnTo>
                  <a:lnTo>
                    <a:pt x="110404" y="287"/>
                  </a:lnTo>
                  <a:lnTo>
                    <a:pt x="97074" y="2058"/>
                  </a:lnTo>
                  <a:lnTo>
                    <a:pt x="84858" y="5173"/>
                  </a:lnTo>
                  <a:lnTo>
                    <a:pt x="73863" y="9550"/>
                  </a:lnTo>
                  <a:lnTo>
                    <a:pt x="63937" y="15235"/>
                  </a:lnTo>
                  <a:lnTo>
                    <a:pt x="54851" y="22134"/>
                  </a:lnTo>
                  <a:lnTo>
                    <a:pt x="46391" y="30037"/>
                  </a:lnTo>
                  <a:lnTo>
                    <a:pt x="38381" y="38712"/>
                  </a:lnTo>
                  <a:lnTo>
                    <a:pt x="30690" y="47959"/>
                  </a:lnTo>
                  <a:lnTo>
                    <a:pt x="23385" y="57777"/>
                  </a:lnTo>
                  <a:lnTo>
                    <a:pt x="16705" y="68352"/>
                  </a:lnTo>
                  <a:lnTo>
                    <a:pt x="10740" y="79732"/>
                  </a:lnTo>
                  <a:lnTo>
                    <a:pt x="5753" y="91985"/>
                  </a:lnTo>
                  <a:lnTo>
                    <a:pt x="2234" y="105274"/>
                  </a:lnTo>
                  <a:lnTo>
                    <a:pt x="319" y="119579"/>
                  </a:lnTo>
                  <a:lnTo>
                    <a:pt x="0" y="134423"/>
                  </a:lnTo>
                  <a:lnTo>
                    <a:pt x="1299" y="149000"/>
                  </a:lnTo>
                  <a:lnTo>
                    <a:pt x="4061" y="162875"/>
                  </a:lnTo>
                  <a:lnTo>
                    <a:pt x="8015" y="175969"/>
                  </a:lnTo>
                  <a:lnTo>
                    <a:pt x="12877" y="188377"/>
                  </a:lnTo>
                  <a:lnTo>
                    <a:pt x="18407" y="200233"/>
                  </a:lnTo>
                  <a:lnTo>
                    <a:pt x="24575" y="211348"/>
                  </a:lnTo>
                  <a:lnTo>
                    <a:pt x="31546" y="221221"/>
                  </a:lnTo>
                  <a:lnTo>
                    <a:pt x="39352" y="229677"/>
                  </a:lnTo>
                  <a:lnTo>
                    <a:pt x="48052" y="236678"/>
                  </a:lnTo>
                  <a:lnTo>
                    <a:pt x="57802" y="242166"/>
                  </a:lnTo>
                  <a:lnTo>
                    <a:pt x="68588" y="246259"/>
                  </a:lnTo>
                  <a:lnTo>
                    <a:pt x="80255" y="249043"/>
                  </a:lnTo>
                  <a:lnTo>
                    <a:pt x="92611" y="250479"/>
                  </a:lnTo>
                  <a:lnTo>
                    <a:pt x="105473" y="250666"/>
                  </a:lnTo>
                  <a:lnTo>
                    <a:pt x="118532" y="249658"/>
                  </a:lnTo>
                  <a:lnTo>
                    <a:pt x="131372" y="247387"/>
                  </a:lnTo>
                  <a:lnTo>
                    <a:pt x="143780" y="243939"/>
                  </a:lnTo>
                  <a:lnTo>
                    <a:pt x="155666" y="239627"/>
                  </a:lnTo>
                  <a:lnTo>
                    <a:pt x="168345" y="234384"/>
                  </a:lnTo>
                  <a:lnTo>
                    <a:pt x="185165" y="226634"/>
                  </a:lnTo>
                  <a:lnTo>
                    <a:pt x="211782" y="21368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88883" y="2950110"/>
              <a:ext cx="290392" cy="240792"/>
            </a:xfrm>
            <a:custGeom>
              <a:avLst/>
              <a:gdLst/>
              <a:ahLst/>
              <a:cxnLst/>
              <a:rect l="0" t="0" r="0" b="0"/>
              <a:pathLst>
                <a:path w="290392" h="240792">
                  <a:moveTo>
                    <a:pt x="111407" y="126843"/>
                  </a:moveTo>
                  <a:lnTo>
                    <a:pt x="114340" y="118042"/>
                  </a:lnTo>
                  <a:lnTo>
                    <a:pt x="117123" y="109695"/>
                  </a:lnTo>
                  <a:lnTo>
                    <a:pt x="120018" y="100991"/>
                  </a:lnTo>
                  <a:lnTo>
                    <a:pt x="122885" y="91698"/>
                  </a:lnTo>
                  <a:lnTo>
                    <a:pt x="125402" y="81554"/>
                  </a:lnTo>
                  <a:lnTo>
                    <a:pt x="127408" y="70514"/>
                  </a:lnTo>
                  <a:lnTo>
                    <a:pt x="128748" y="58847"/>
                  </a:lnTo>
                  <a:lnTo>
                    <a:pt x="129194" y="47025"/>
                  </a:lnTo>
                  <a:lnTo>
                    <a:pt x="128700" y="35350"/>
                  </a:lnTo>
                  <a:lnTo>
                    <a:pt x="126892" y="24411"/>
                  </a:lnTo>
                  <a:lnTo>
                    <a:pt x="123019" y="15131"/>
                  </a:lnTo>
                  <a:lnTo>
                    <a:pt x="116858" y="7867"/>
                  </a:lnTo>
                  <a:lnTo>
                    <a:pt x="108806" y="2806"/>
                  </a:lnTo>
                  <a:lnTo>
                    <a:pt x="99574" y="218"/>
                  </a:lnTo>
                  <a:lnTo>
                    <a:pt x="89707" y="0"/>
                  </a:lnTo>
                  <a:lnTo>
                    <a:pt x="79679" y="1935"/>
                  </a:lnTo>
                  <a:lnTo>
                    <a:pt x="69960" y="5884"/>
                  </a:lnTo>
                  <a:lnTo>
                    <a:pt x="60770" y="11571"/>
                  </a:lnTo>
                  <a:lnTo>
                    <a:pt x="52279" y="18639"/>
                  </a:lnTo>
                  <a:lnTo>
                    <a:pt x="44715" y="26745"/>
                  </a:lnTo>
                  <a:lnTo>
                    <a:pt x="38105" y="35600"/>
                  </a:lnTo>
                  <a:lnTo>
                    <a:pt x="32325" y="44985"/>
                  </a:lnTo>
                  <a:lnTo>
                    <a:pt x="27200" y="54737"/>
                  </a:lnTo>
                  <a:lnTo>
                    <a:pt x="22563" y="64741"/>
                  </a:lnTo>
                  <a:lnTo>
                    <a:pt x="18277" y="74916"/>
                  </a:lnTo>
                  <a:lnTo>
                    <a:pt x="14237" y="85208"/>
                  </a:lnTo>
                  <a:lnTo>
                    <a:pt x="10372" y="95587"/>
                  </a:lnTo>
                  <a:lnTo>
                    <a:pt x="6793" y="106355"/>
                  </a:lnTo>
                  <a:lnTo>
                    <a:pt x="3769" y="118109"/>
                  </a:lnTo>
                  <a:lnTo>
                    <a:pt x="1412" y="131087"/>
                  </a:lnTo>
                  <a:lnTo>
                    <a:pt x="0" y="144889"/>
                  </a:lnTo>
                  <a:lnTo>
                    <a:pt x="35" y="158693"/>
                  </a:lnTo>
                  <a:lnTo>
                    <a:pt x="1655" y="172008"/>
                  </a:lnTo>
                  <a:lnTo>
                    <a:pt x="4693" y="184540"/>
                  </a:lnTo>
                  <a:lnTo>
                    <a:pt x="8866" y="196030"/>
                  </a:lnTo>
                  <a:lnTo>
                    <a:pt x="13898" y="206453"/>
                  </a:lnTo>
                  <a:lnTo>
                    <a:pt x="19715" y="215790"/>
                  </a:lnTo>
                  <a:lnTo>
                    <a:pt x="26442" y="223931"/>
                  </a:lnTo>
                  <a:lnTo>
                    <a:pt x="34072" y="230917"/>
                  </a:lnTo>
                  <a:lnTo>
                    <a:pt x="42312" y="236442"/>
                  </a:lnTo>
                  <a:lnTo>
                    <a:pt x="50690" y="239799"/>
                  </a:lnTo>
                  <a:lnTo>
                    <a:pt x="58921" y="240791"/>
                  </a:lnTo>
                  <a:lnTo>
                    <a:pt x="67075" y="239507"/>
                  </a:lnTo>
                  <a:lnTo>
                    <a:pt x="75463" y="236062"/>
                  </a:lnTo>
                  <a:lnTo>
                    <a:pt x="84251" y="230741"/>
                  </a:lnTo>
                  <a:lnTo>
                    <a:pt x="93288" y="223764"/>
                  </a:lnTo>
                  <a:lnTo>
                    <a:pt x="102209" y="215194"/>
                  </a:lnTo>
                  <a:lnTo>
                    <a:pt x="110800" y="205217"/>
                  </a:lnTo>
                  <a:lnTo>
                    <a:pt x="118857" y="194266"/>
                  </a:lnTo>
                  <a:lnTo>
                    <a:pt x="126116" y="182924"/>
                  </a:lnTo>
                  <a:lnTo>
                    <a:pt x="132509" y="171553"/>
                  </a:lnTo>
                  <a:lnTo>
                    <a:pt x="137970" y="160139"/>
                  </a:lnTo>
                  <a:lnTo>
                    <a:pt x="142349" y="148409"/>
                  </a:lnTo>
                  <a:lnTo>
                    <a:pt x="145670" y="136309"/>
                  </a:lnTo>
                  <a:lnTo>
                    <a:pt x="148237" y="126989"/>
                  </a:lnTo>
                  <a:lnTo>
                    <a:pt x="150398" y="124549"/>
                  </a:lnTo>
                  <a:lnTo>
                    <a:pt x="152356" y="127976"/>
                  </a:lnTo>
                  <a:lnTo>
                    <a:pt x="154404" y="135305"/>
                  </a:lnTo>
                  <a:lnTo>
                    <a:pt x="156871" y="144759"/>
                  </a:lnTo>
                  <a:lnTo>
                    <a:pt x="160095" y="154796"/>
                  </a:lnTo>
                  <a:lnTo>
                    <a:pt x="164177" y="164587"/>
                  </a:lnTo>
                  <a:lnTo>
                    <a:pt x="169197" y="173844"/>
                  </a:lnTo>
                  <a:lnTo>
                    <a:pt x="175311" y="182552"/>
                  </a:lnTo>
                  <a:lnTo>
                    <a:pt x="182495" y="190789"/>
                  </a:lnTo>
                  <a:lnTo>
                    <a:pt x="190588" y="198499"/>
                  </a:lnTo>
                  <a:lnTo>
                    <a:pt x="199390" y="205468"/>
                  </a:lnTo>
                  <a:lnTo>
                    <a:pt x="208717" y="211632"/>
                  </a:lnTo>
                  <a:lnTo>
                    <a:pt x="218419" y="216587"/>
                  </a:lnTo>
                  <a:lnTo>
                    <a:pt x="228383" y="219554"/>
                  </a:lnTo>
                  <a:lnTo>
                    <a:pt x="238521" y="220289"/>
                  </a:lnTo>
                  <a:lnTo>
                    <a:pt x="248511" y="219130"/>
                  </a:lnTo>
                  <a:lnTo>
                    <a:pt x="258886" y="216510"/>
                  </a:lnTo>
                  <a:lnTo>
                    <a:pt x="271673" y="211079"/>
                  </a:lnTo>
                  <a:lnTo>
                    <a:pt x="290391" y="20054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3573" y="2708455"/>
              <a:ext cx="18345" cy="452727"/>
            </a:xfrm>
            <a:custGeom>
              <a:avLst/>
              <a:gdLst/>
              <a:ahLst/>
              <a:cxnLst/>
              <a:rect l="0" t="0" r="0" b="0"/>
              <a:pathLst>
                <a:path w="18345" h="452727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60"/>
                  </a:lnTo>
                  <a:lnTo>
                    <a:pt x="200" y="42872"/>
                  </a:lnTo>
                  <a:lnTo>
                    <a:pt x="0" y="57649"/>
                  </a:lnTo>
                  <a:lnTo>
                    <a:pt x="651" y="74018"/>
                  </a:lnTo>
                  <a:lnTo>
                    <a:pt x="1889" y="91359"/>
                  </a:lnTo>
                  <a:lnTo>
                    <a:pt x="3253" y="108747"/>
                  </a:lnTo>
                  <a:lnTo>
                    <a:pt x="4463" y="125668"/>
                  </a:lnTo>
                  <a:lnTo>
                    <a:pt x="5425" y="142465"/>
                  </a:lnTo>
                  <a:lnTo>
                    <a:pt x="6145" y="160108"/>
                  </a:lnTo>
                  <a:lnTo>
                    <a:pt x="6664" y="179090"/>
                  </a:lnTo>
                  <a:lnTo>
                    <a:pt x="7029" y="199264"/>
                  </a:lnTo>
                  <a:lnTo>
                    <a:pt x="7282" y="220119"/>
                  </a:lnTo>
                  <a:lnTo>
                    <a:pt x="7455" y="241261"/>
                  </a:lnTo>
                  <a:lnTo>
                    <a:pt x="7573" y="262323"/>
                  </a:lnTo>
                  <a:lnTo>
                    <a:pt x="7653" y="282910"/>
                  </a:lnTo>
                  <a:lnTo>
                    <a:pt x="7706" y="302863"/>
                  </a:lnTo>
                  <a:lnTo>
                    <a:pt x="7742" y="322208"/>
                  </a:lnTo>
                  <a:lnTo>
                    <a:pt x="7766" y="341052"/>
                  </a:lnTo>
                  <a:lnTo>
                    <a:pt x="7787" y="359498"/>
                  </a:lnTo>
                  <a:lnTo>
                    <a:pt x="8000" y="377280"/>
                  </a:lnTo>
                  <a:lnTo>
                    <a:pt x="8910" y="395710"/>
                  </a:lnTo>
                  <a:lnTo>
                    <a:pt x="11715" y="418648"/>
                  </a:lnTo>
                  <a:lnTo>
                    <a:pt x="18344" y="4527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52932" y="2867436"/>
              <a:ext cx="326385" cy="20005"/>
            </a:xfrm>
            <a:custGeom>
              <a:avLst/>
              <a:gdLst/>
              <a:ahLst/>
              <a:cxnLst/>
              <a:rect l="0" t="0" r="0" b="0"/>
              <a:pathLst>
                <a:path w="326385" h="20005">
                  <a:moveTo>
                    <a:pt x="326384" y="9475"/>
                  </a:moveTo>
                  <a:lnTo>
                    <a:pt x="314582" y="6609"/>
                  </a:lnTo>
                  <a:lnTo>
                    <a:pt x="302812" y="4467"/>
                  </a:lnTo>
                  <a:lnTo>
                    <a:pt x="289917" y="2864"/>
                  </a:lnTo>
                  <a:lnTo>
                    <a:pt x="275896" y="1683"/>
                  </a:lnTo>
                  <a:lnTo>
                    <a:pt x="260920" y="835"/>
                  </a:lnTo>
                  <a:lnTo>
                    <a:pt x="245198" y="241"/>
                  </a:lnTo>
                  <a:lnTo>
                    <a:pt x="228922" y="0"/>
                  </a:lnTo>
                  <a:lnTo>
                    <a:pt x="212250" y="364"/>
                  </a:lnTo>
                  <a:lnTo>
                    <a:pt x="195304" y="1420"/>
                  </a:lnTo>
                  <a:lnTo>
                    <a:pt x="178333" y="2941"/>
                  </a:lnTo>
                  <a:lnTo>
                    <a:pt x="161707" y="4502"/>
                  </a:lnTo>
                  <a:lnTo>
                    <a:pt x="145597" y="5845"/>
                  </a:lnTo>
                  <a:lnTo>
                    <a:pt x="129998" y="6898"/>
                  </a:lnTo>
                  <a:lnTo>
                    <a:pt x="114830" y="7679"/>
                  </a:lnTo>
                  <a:lnTo>
                    <a:pt x="99998" y="8244"/>
                  </a:lnTo>
                  <a:lnTo>
                    <a:pt x="85579" y="8810"/>
                  </a:lnTo>
                  <a:lnTo>
                    <a:pt x="71808" y="9730"/>
                  </a:lnTo>
                  <a:lnTo>
                    <a:pt x="58774" y="11164"/>
                  </a:lnTo>
                  <a:lnTo>
                    <a:pt x="46662" y="12952"/>
                  </a:lnTo>
                  <a:lnTo>
                    <a:pt x="34551" y="14878"/>
                  </a:lnTo>
                  <a:lnTo>
                    <a:pt x="20257" y="17114"/>
                  </a:lnTo>
                  <a:lnTo>
                    <a:pt x="0" y="2000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51000" y="2950611"/>
              <a:ext cx="154659" cy="207155"/>
            </a:xfrm>
            <a:custGeom>
              <a:avLst/>
              <a:gdLst/>
              <a:ahLst/>
              <a:cxnLst/>
              <a:rect l="0" t="0" r="0" b="0"/>
              <a:pathLst>
                <a:path w="154659" h="207155">
                  <a:moveTo>
                    <a:pt x="17787" y="0"/>
                  </a:moveTo>
                  <a:lnTo>
                    <a:pt x="14853" y="11668"/>
                  </a:lnTo>
                  <a:lnTo>
                    <a:pt x="12071" y="22157"/>
                  </a:lnTo>
                  <a:lnTo>
                    <a:pt x="9176" y="32468"/>
                  </a:lnTo>
                  <a:lnTo>
                    <a:pt x="6309" y="43115"/>
                  </a:lnTo>
                  <a:lnTo>
                    <a:pt x="3792" y="54755"/>
                  </a:lnTo>
                  <a:lnTo>
                    <a:pt x="1786" y="67642"/>
                  </a:lnTo>
                  <a:lnTo>
                    <a:pt x="446" y="81376"/>
                  </a:lnTo>
                  <a:lnTo>
                    <a:pt x="0" y="95130"/>
                  </a:lnTo>
                  <a:lnTo>
                    <a:pt x="485" y="108420"/>
                  </a:lnTo>
                  <a:lnTo>
                    <a:pt x="1947" y="121273"/>
                  </a:lnTo>
                  <a:lnTo>
                    <a:pt x="4524" y="134043"/>
                  </a:lnTo>
                  <a:lnTo>
                    <a:pt x="8182" y="146957"/>
                  </a:lnTo>
                  <a:lnTo>
                    <a:pt x="12757" y="159765"/>
                  </a:lnTo>
                  <a:lnTo>
                    <a:pt x="18043" y="171845"/>
                  </a:lnTo>
                  <a:lnTo>
                    <a:pt x="23861" y="182887"/>
                  </a:lnTo>
                  <a:lnTo>
                    <a:pt x="30224" y="192421"/>
                  </a:lnTo>
                  <a:lnTo>
                    <a:pt x="37326" y="199689"/>
                  </a:lnTo>
                  <a:lnTo>
                    <a:pt x="45216" y="204492"/>
                  </a:lnTo>
                  <a:lnTo>
                    <a:pt x="53802" y="206936"/>
                  </a:lnTo>
                  <a:lnTo>
                    <a:pt x="62944" y="207154"/>
                  </a:lnTo>
                  <a:lnTo>
                    <a:pt x="72493" y="205449"/>
                  </a:lnTo>
                  <a:lnTo>
                    <a:pt x="82007" y="202054"/>
                  </a:lnTo>
                  <a:lnTo>
                    <a:pt x="90782" y="197043"/>
                  </a:lnTo>
                  <a:lnTo>
                    <a:pt x="98498" y="190605"/>
                  </a:lnTo>
                  <a:lnTo>
                    <a:pt x="105339" y="183013"/>
                  </a:lnTo>
                  <a:lnTo>
                    <a:pt x="111782" y="174548"/>
                  </a:lnTo>
                  <a:lnTo>
                    <a:pt x="118152" y="165447"/>
                  </a:lnTo>
                  <a:lnTo>
                    <a:pt x="124433" y="155897"/>
                  </a:lnTo>
                  <a:lnTo>
                    <a:pt x="130359" y="146033"/>
                  </a:lnTo>
                  <a:lnTo>
                    <a:pt x="135789" y="135949"/>
                  </a:lnTo>
                  <a:lnTo>
                    <a:pt x="140571" y="125550"/>
                  </a:lnTo>
                  <a:lnTo>
                    <a:pt x="144479" y="114577"/>
                  </a:lnTo>
                  <a:lnTo>
                    <a:pt x="147474" y="102931"/>
                  </a:lnTo>
                  <a:lnTo>
                    <a:pt x="149670" y="90669"/>
                  </a:lnTo>
                  <a:lnTo>
                    <a:pt x="151234" y="77904"/>
                  </a:lnTo>
                  <a:lnTo>
                    <a:pt x="152327" y="64774"/>
                  </a:lnTo>
                  <a:lnTo>
                    <a:pt x="153081" y="51797"/>
                  </a:lnTo>
                  <a:lnTo>
                    <a:pt x="153678" y="38487"/>
                  </a:lnTo>
                  <a:lnTo>
                    <a:pt x="154174" y="22560"/>
                  </a:lnTo>
                  <a:lnTo>
                    <a:pt x="154658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58300" y="2866383"/>
              <a:ext cx="178986" cy="241562"/>
            </a:xfrm>
            <a:custGeom>
              <a:avLst/>
              <a:gdLst/>
              <a:ahLst/>
              <a:cxnLst/>
              <a:rect l="0" t="0" r="0" b="0"/>
              <a:pathLst>
                <a:path w="178986" h="241562">
                  <a:moveTo>
                    <a:pt x="0" y="147399"/>
                  </a:moveTo>
                  <a:lnTo>
                    <a:pt x="2934" y="156200"/>
                  </a:lnTo>
                  <a:lnTo>
                    <a:pt x="5716" y="164547"/>
                  </a:lnTo>
                  <a:lnTo>
                    <a:pt x="8616" y="173245"/>
                  </a:lnTo>
                  <a:lnTo>
                    <a:pt x="11656" y="182366"/>
                  </a:lnTo>
                  <a:lnTo>
                    <a:pt x="14821" y="191862"/>
                  </a:lnTo>
                  <a:lnTo>
                    <a:pt x="18090" y="201654"/>
                  </a:lnTo>
                  <a:lnTo>
                    <a:pt x="21601" y="211667"/>
                  </a:lnTo>
                  <a:lnTo>
                    <a:pt x="25640" y="221842"/>
                  </a:lnTo>
                  <a:lnTo>
                    <a:pt x="30302" y="232054"/>
                  </a:lnTo>
                  <a:lnTo>
                    <a:pt x="34819" y="239675"/>
                  </a:lnTo>
                  <a:lnTo>
                    <a:pt x="37705" y="241561"/>
                  </a:lnTo>
                  <a:lnTo>
                    <a:pt x="38481" y="238895"/>
                  </a:lnTo>
                  <a:lnTo>
                    <a:pt x="37820" y="233135"/>
                  </a:lnTo>
                  <a:lnTo>
                    <a:pt x="36607" y="225083"/>
                  </a:lnTo>
                  <a:lnTo>
                    <a:pt x="35373" y="215295"/>
                  </a:lnTo>
                  <a:lnTo>
                    <a:pt x="34330" y="204227"/>
                  </a:lnTo>
                  <a:lnTo>
                    <a:pt x="33524" y="192236"/>
                  </a:lnTo>
                  <a:lnTo>
                    <a:pt x="32936" y="179597"/>
                  </a:lnTo>
                  <a:lnTo>
                    <a:pt x="32686" y="166509"/>
                  </a:lnTo>
                  <a:lnTo>
                    <a:pt x="33040" y="153112"/>
                  </a:lnTo>
                  <a:lnTo>
                    <a:pt x="34095" y="139510"/>
                  </a:lnTo>
                  <a:lnTo>
                    <a:pt x="35954" y="125934"/>
                  </a:lnTo>
                  <a:lnTo>
                    <a:pt x="38805" y="112739"/>
                  </a:lnTo>
                  <a:lnTo>
                    <a:pt x="42655" y="100089"/>
                  </a:lnTo>
                  <a:lnTo>
                    <a:pt x="47529" y="88136"/>
                  </a:lnTo>
                  <a:lnTo>
                    <a:pt x="53550" y="77101"/>
                  </a:lnTo>
                  <a:lnTo>
                    <a:pt x="60674" y="67011"/>
                  </a:lnTo>
                  <a:lnTo>
                    <a:pt x="68728" y="57742"/>
                  </a:lnTo>
                  <a:lnTo>
                    <a:pt x="77505" y="49122"/>
                  </a:lnTo>
                  <a:lnTo>
                    <a:pt x="86814" y="40991"/>
                  </a:lnTo>
                  <a:lnTo>
                    <a:pt x="96505" y="33375"/>
                  </a:lnTo>
                  <a:lnTo>
                    <a:pt x="106463" y="26478"/>
                  </a:lnTo>
                  <a:lnTo>
                    <a:pt x="116600" y="20361"/>
                  </a:lnTo>
                  <a:lnTo>
                    <a:pt x="126789" y="15084"/>
                  </a:lnTo>
                  <a:lnTo>
                    <a:pt x="138063" y="10273"/>
                  </a:lnTo>
                  <a:lnTo>
                    <a:pt x="153646" y="5505"/>
                  </a:lnTo>
                  <a:lnTo>
                    <a:pt x="178985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85326" y="2889305"/>
              <a:ext cx="183571" cy="231227"/>
            </a:xfrm>
            <a:custGeom>
              <a:avLst/>
              <a:gdLst/>
              <a:ahLst/>
              <a:cxnLst/>
              <a:rect l="0" t="0" r="0" b="0"/>
              <a:pathLst>
                <a:path w="183571" h="231227">
                  <a:moveTo>
                    <a:pt x="25658" y="92892"/>
                  </a:moveTo>
                  <a:lnTo>
                    <a:pt x="31592" y="101559"/>
                  </a:lnTo>
                  <a:lnTo>
                    <a:pt x="37797" y="108625"/>
                  </a:lnTo>
                  <a:lnTo>
                    <a:pt x="44898" y="114726"/>
                  </a:lnTo>
                  <a:lnTo>
                    <a:pt x="53011" y="119955"/>
                  </a:lnTo>
                  <a:lnTo>
                    <a:pt x="62306" y="124169"/>
                  </a:lnTo>
                  <a:lnTo>
                    <a:pt x="72749" y="127370"/>
                  </a:lnTo>
                  <a:lnTo>
                    <a:pt x="84001" y="129538"/>
                  </a:lnTo>
                  <a:lnTo>
                    <a:pt x="95539" y="130553"/>
                  </a:lnTo>
                  <a:lnTo>
                    <a:pt x="107035" y="130455"/>
                  </a:lnTo>
                  <a:lnTo>
                    <a:pt x="118361" y="129254"/>
                  </a:lnTo>
                  <a:lnTo>
                    <a:pt x="129498" y="126854"/>
                  </a:lnTo>
                  <a:lnTo>
                    <a:pt x="140462" y="123309"/>
                  </a:lnTo>
                  <a:lnTo>
                    <a:pt x="150960" y="118642"/>
                  </a:lnTo>
                  <a:lnTo>
                    <a:pt x="160411" y="112760"/>
                  </a:lnTo>
                  <a:lnTo>
                    <a:pt x="168575" y="105729"/>
                  </a:lnTo>
                  <a:lnTo>
                    <a:pt x="175210" y="97737"/>
                  </a:lnTo>
                  <a:lnTo>
                    <a:pt x="179918" y="89002"/>
                  </a:lnTo>
                  <a:lnTo>
                    <a:pt x="182671" y="79721"/>
                  </a:lnTo>
                  <a:lnTo>
                    <a:pt x="183570" y="70049"/>
                  </a:lnTo>
                  <a:lnTo>
                    <a:pt x="182669" y="60103"/>
                  </a:lnTo>
                  <a:lnTo>
                    <a:pt x="180174" y="49974"/>
                  </a:lnTo>
                  <a:lnTo>
                    <a:pt x="176231" y="39885"/>
                  </a:lnTo>
                  <a:lnTo>
                    <a:pt x="170843" y="30184"/>
                  </a:lnTo>
                  <a:lnTo>
                    <a:pt x="164148" y="21042"/>
                  </a:lnTo>
                  <a:lnTo>
                    <a:pt x="156383" y="12938"/>
                  </a:lnTo>
                  <a:lnTo>
                    <a:pt x="147801" y="6705"/>
                  </a:lnTo>
                  <a:lnTo>
                    <a:pt x="138622" y="2628"/>
                  </a:lnTo>
                  <a:lnTo>
                    <a:pt x="129019" y="519"/>
                  </a:lnTo>
                  <a:lnTo>
                    <a:pt x="119120" y="0"/>
                  </a:lnTo>
                  <a:lnTo>
                    <a:pt x="109017" y="689"/>
                  </a:lnTo>
                  <a:lnTo>
                    <a:pt x="98775" y="2419"/>
                  </a:lnTo>
                  <a:lnTo>
                    <a:pt x="88439" y="5241"/>
                  </a:lnTo>
                  <a:lnTo>
                    <a:pt x="78045" y="9096"/>
                  </a:lnTo>
                  <a:lnTo>
                    <a:pt x="67775" y="13818"/>
                  </a:lnTo>
                  <a:lnTo>
                    <a:pt x="57953" y="19212"/>
                  </a:lnTo>
                  <a:lnTo>
                    <a:pt x="48716" y="25109"/>
                  </a:lnTo>
                  <a:lnTo>
                    <a:pt x="40039" y="31697"/>
                  </a:lnTo>
                  <a:lnTo>
                    <a:pt x="31824" y="39483"/>
                  </a:lnTo>
                  <a:lnTo>
                    <a:pt x="23973" y="48655"/>
                  </a:lnTo>
                  <a:lnTo>
                    <a:pt x="16715" y="59256"/>
                  </a:lnTo>
                  <a:lnTo>
                    <a:pt x="10594" y="71353"/>
                  </a:lnTo>
                  <a:lnTo>
                    <a:pt x="5814" y="84819"/>
                  </a:lnTo>
                  <a:lnTo>
                    <a:pt x="2434" y="99081"/>
                  </a:lnTo>
                  <a:lnTo>
                    <a:pt x="533" y="113260"/>
                  </a:lnTo>
                  <a:lnTo>
                    <a:pt x="0" y="126869"/>
                  </a:lnTo>
                  <a:lnTo>
                    <a:pt x="761" y="139953"/>
                  </a:lnTo>
                  <a:lnTo>
                    <a:pt x="2858" y="152886"/>
                  </a:lnTo>
                  <a:lnTo>
                    <a:pt x="6196" y="165907"/>
                  </a:lnTo>
                  <a:lnTo>
                    <a:pt x="10724" y="178619"/>
                  </a:lnTo>
                  <a:lnTo>
                    <a:pt x="16511" y="190104"/>
                  </a:lnTo>
                  <a:lnTo>
                    <a:pt x="23478" y="199942"/>
                  </a:lnTo>
                  <a:lnTo>
                    <a:pt x="31427" y="208192"/>
                  </a:lnTo>
                  <a:lnTo>
                    <a:pt x="40133" y="215125"/>
                  </a:lnTo>
                  <a:lnTo>
                    <a:pt x="49400" y="221038"/>
                  </a:lnTo>
                  <a:lnTo>
                    <a:pt x="59232" y="225874"/>
                  </a:lnTo>
                  <a:lnTo>
                    <a:pt x="69817" y="229234"/>
                  </a:lnTo>
                  <a:lnTo>
                    <a:pt x="81189" y="231012"/>
                  </a:lnTo>
                  <a:lnTo>
                    <a:pt x="92928" y="231226"/>
                  </a:lnTo>
                  <a:lnTo>
                    <a:pt x="104275" y="229850"/>
                  </a:lnTo>
                  <a:lnTo>
                    <a:pt x="114831" y="227042"/>
                  </a:lnTo>
                  <a:lnTo>
                    <a:pt x="124633" y="223377"/>
                  </a:lnTo>
                  <a:lnTo>
                    <a:pt x="135149" y="219390"/>
                  </a:lnTo>
                  <a:lnTo>
                    <a:pt x="149531" y="214737"/>
                  </a:lnTo>
                  <a:lnTo>
                    <a:pt x="173057" y="20870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18583" y="2798609"/>
              <a:ext cx="236738" cy="267817"/>
            </a:xfrm>
            <a:custGeom>
              <a:avLst/>
              <a:gdLst/>
              <a:ahLst/>
              <a:cxnLst/>
              <a:rect l="0" t="0" r="0" b="0"/>
              <a:pathLst>
                <a:path w="236738" h="267817">
                  <a:moveTo>
                    <a:pt x="166183" y="4603"/>
                  </a:moveTo>
                  <a:lnTo>
                    <a:pt x="154516" y="1803"/>
                  </a:lnTo>
                  <a:lnTo>
                    <a:pt x="144027" y="301"/>
                  </a:lnTo>
                  <a:lnTo>
                    <a:pt x="133725" y="0"/>
                  </a:lnTo>
                  <a:lnTo>
                    <a:pt x="123423" y="852"/>
                  </a:lnTo>
                  <a:lnTo>
                    <a:pt x="113080" y="2968"/>
                  </a:lnTo>
                  <a:lnTo>
                    <a:pt x="102690" y="6290"/>
                  </a:lnTo>
                  <a:lnTo>
                    <a:pt x="92262" y="10625"/>
                  </a:lnTo>
                  <a:lnTo>
                    <a:pt x="81804" y="15744"/>
                  </a:lnTo>
                  <a:lnTo>
                    <a:pt x="71329" y="21442"/>
                  </a:lnTo>
                  <a:lnTo>
                    <a:pt x="61006" y="27554"/>
                  </a:lnTo>
                  <a:lnTo>
                    <a:pt x="51149" y="33954"/>
                  </a:lnTo>
                  <a:lnTo>
                    <a:pt x="41889" y="40559"/>
                  </a:lnTo>
                  <a:lnTo>
                    <a:pt x="33196" y="47469"/>
                  </a:lnTo>
                  <a:lnTo>
                    <a:pt x="24972" y="54946"/>
                  </a:lnTo>
                  <a:lnTo>
                    <a:pt x="17118" y="63091"/>
                  </a:lnTo>
                  <a:lnTo>
                    <a:pt x="10029" y="71850"/>
                  </a:lnTo>
                  <a:lnTo>
                    <a:pt x="4552" y="81109"/>
                  </a:lnTo>
                  <a:lnTo>
                    <a:pt x="1037" y="90732"/>
                  </a:lnTo>
                  <a:lnTo>
                    <a:pt x="0" y="100125"/>
                  </a:lnTo>
                  <a:lnTo>
                    <a:pt x="2340" y="108287"/>
                  </a:lnTo>
                  <a:lnTo>
                    <a:pt x="8213" y="114769"/>
                  </a:lnTo>
                  <a:lnTo>
                    <a:pt x="17022" y="119627"/>
                  </a:lnTo>
                  <a:lnTo>
                    <a:pt x="27816" y="123135"/>
                  </a:lnTo>
                  <a:lnTo>
                    <a:pt x="39841" y="125604"/>
                  </a:lnTo>
                  <a:lnTo>
                    <a:pt x="52450" y="127145"/>
                  </a:lnTo>
                  <a:lnTo>
                    <a:pt x="65045" y="127673"/>
                  </a:lnTo>
                  <a:lnTo>
                    <a:pt x="77330" y="127224"/>
                  </a:lnTo>
                  <a:lnTo>
                    <a:pt x="89560" y="126113"/>
                  </a:lnTo>
                  <a:lnTo>
                    <a:pt x="102384" y="124829"/>
                  </a:lnTo>
                  <a:lnTo>
                    <a:pt x="116124" y="123676"/>
                  </a:lnTo>
                  <a:lnTo>
                    <a:pt x="130457" y="122920"/>
                  </a:lnTo>
                  <a:lnTo>
                    <a:pt x="144626" y="122871"/>
                  </a:lnTo>
                  <a:lnTo>
                    <a:pt x="158196" y="123624"/>
                  </a:lnTo>
                  <a:lnTo>
                    <a:pt x="171069" y="125266"/>
                  </a:lnTo>
                  <a:lnTo>
                    <a:pt x="183322" y="127965"/>
                  </a:lnTo>
                  <a:lnTo>
                    <a:pt x="195070" y="131709"/>
                  </a:lnTo>
                  <a:lnTo>
                    <a:pt x="206111" y="136511"/>
                  </a:lnTo>
                  <a:lnTo>
                    <a:pt x="215934" y="142482"/>
                  </a:lnTo>
                  <a:lnTo>
                    <a:pt x="224347" y="149573"/>
                  </a:lnTo>
                  <a:lnTo>
                    <a:pt x="230980" y="157605"/>
                  </a:lnTo>
                  <a:lnTo>
                    <a:pt x="235155" y="166366"/>
                  </a:lnTo>
                  <a:lnTo>
                    <a:pt x="236737" y="175661"/>
                  </a:lnTo>
                  <a:lnTo>
                    <a:pt x="236035" y="185172"/>
                  </a:lnTo>
                  <a:lnTo>
                    <a:pt x="233522" y="194477"/>
                  </a:lnTo>
                  <a:lnTo>
                    <a:pt x="229647" y="203358"/>
                  </a:lnTo>
                  <a:lnTo>
                    <a:pt x="224626" y="211626"/>
                  </a:lnTo>
                  <a:lnTo>
                    <a:pt x="218441" y="219033"/>
                  </a:lnTo>
                  <a:lnTo>
                    <a:pt x="211175" y="225533"/>
                  </a:lnTo>
                  <a:lnTo>
                    <a:pt x="203010" y="231238"/>
                  </a:lnTo>
                  <a:lnTo>
                    <a:pt x="194151" y="236313"/>
                  </a:lnTo>
                  <a:lnTo>
                    <a:pt x="184783" y="240916"/>
                  </a:lnTo>
                  <a:lnTo>
                    <a:pt x="175051" y="245179"/>
                  </a:lnTo>
                  <a:lnTo>
                    <a:pt x="165065" y="249203"/>
                  </a:lnTo>
                  <a:lnTo>
                    <a:pt x="154899" y="253057"/>
                  </a:lnTo>
                  <a:lnTo>
                    <a:pt x="144446" y="256630"/>
                  </a:lnTo>
                  <a:lnTo>
                    <a:pt x="133435" y="259649"/>
                  </a:lnTo>
                  <a:lnTo>
                    <a:pt x="121779" y="262012"/>
                  </a:lnTo>
                  <a:lnTo>
                    <a:pt x="109944" y="263771"/>
                  </a:lnTo>
                  <a:lnTo>
                    <a:pt x="97600" y="265225"/>
                  </a:lnTo>
                  <a:lnTo>
                    <a:pt x="82541" y="266500"/>
                  </a:lnTo>
                  <a:lnTo>
                    <a:pt x="60898" y="26781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94156" y="2803212"/>
              <a:ext cx="213230" cy="253673"/>
            </a:xfrm>
            <a:custGeom>
              <a:avLst/>
              <a:gdLst/>
              <a:ahLst/>
              <a:cxnLst/>
              <a:rect l="0" t="0" r="0" b="0"/>
              <a:pathLst>
                <a:path w="213230" h="253673">
                  <a:moveTo>
                    <a:pt x="122320" y="21057"/>
                  </a:moveTo>
                  <a:lnTo>
                    <a:pt x="110652" y="18257"/>
                  </a:lnTo>
                  <a:lnTo>
                    <a:pt x="100163" y="16755"/>
                  </a:lnTo>
                  <a:lnTo>
                    <a:pt x="89862" y="16454"/>
                  </a:lnTo>
                  <a:lnTo>
                    <a:pt x="79560" y="17306"/>
                  </a:lnTo>
                  <a:lnTo>
                    <a:pt x="69216" y="19422"/>
                  </a:lnTo>
                  <a:lnTo>
                    <a:pt x="58836" y="22749"/>
                  </a:lnTo>
                  <a:lnTo>
                    <a:pt x="48753" y="27256"/>
                  </a:lnTo>
                  <a:lnTo>
                    <a:pt x="39592" y="33024"/>
                  </a:lnTo>
                  <a:lnTo>
                    <a:pt x="31619" y="39975"/>
                  </a:lnTo>
                  <a:lnTo>
                    <a:pt x="24775" y="47912"/>
                  </a:lnTo>
                  <a:lnTo>
                    <a:pt x="18862" y="56609"/>
                  </a:lnTo>
                  <a:lnTo>
                    <a:pt x="13665" y="65870"/>
                  </a:lnTo>
                  <a:lnTo>
                    <a:pt x="9157" y="75698"/>
                  </a:lnTo>
                  <a:lnTo>
                    <a:pt x="5492" y="86280"/>
                  </a:lnTo>
                  <a:lnTo>
                    <a:pt x="2695" y="97654"/>
                  </a:lnTo>
                  <a:lnTo>
                    <a:pt x="814" y="109564"/>
                  </a:lnTo>
                  <a:lnTo>
                    <a:pt x="0" y="121558"/>
                  </a:lnTo>
                  <a:lnTo>
                    <a:pt x="238" y="133362"/>
                  </a:lnTo>
                  <a:lnTo>
                    <a:pt x="1533" y="144729"/>
                  </a:lnTo>
                  <a:lnTo>
                    <a:pt x="3998" y="155362"/>
                  </a:lnTo>
                  <a:lnTo>
                    <a:pt x="7581" y="165183"/>
                  </a:lnTo>
                  <a:lnTo>
                    <a:pt x="12105" y="174440"/>
                  </a:lnTo>
                  <a:lnTo>
                    <a:pt x="17359" y="183583"/>
                  </a:lnTo>
                  <a:lnTo>
                    <a:pt x="23154" y="192885"/>
                  </a:lnTo>
                  <a:lnTo>
                    <a:pt x="29502" y="202270"/>
                  </a:lnTo>
                  <a:lnTo>
                    <a:pt x="36594" y="211425"/>
                  </a:lnTo>
                  <a:lnTo>
                    <a:pt x="44477" y="220174"/>
                  </a:lnTo>
                  <a:lnTo>
                    <a:pt x="53059" y="228336"/>
                  </a:lnTo>
                  <a:lnTo>
                    <a:pt x="62198" y="235666"/>
                  </a:lnTo>
                  <a:lnTo>
                    <a:pt x="71754" y="242101"/>
                  </a:lnTo>
                  <a:lnTo>
                    <a:pt x="81613" y="247422"/>
                  </a:lnTo>
                  <a:lnTo>
                    <a:pt x="91682" y="251172"/>
                  </a:lnTo>
                  <a:lnTo>
                    <a:pt x="101900" y="253246"/>
                  </a:lnTo>
                  <a:lnTo>
                    <a:pt x="112219" y="253672"/>
                  </a:lnTo>
                  <a:lnTo>
                    <a:pt x="122606" y="252447"/>
                  </a:lnTo>
                  <a:lnTo>
                    <a:pt x="133036" y="249734"/>
                  </a:lnTo>
                  <a:lnTo>
                    <a:pt x="143327" y="245813"/>
                  </a:lnTo>
                  <a:lnTo>
                    <a:pt x="153166" y="240973"/>
                  </a:lnTo>
                  <a:lnTo>
                    <a:pt x="162408" y="235454"/>
                  </a:lnTo>
                  <a:lnTo>
                    <a:pt x="170919" y="229124"/>
                  </a:lnTo>
                  <a:lnTo>
                    <a:pt x="178490" y="221511"/>
                  </a:lnTo>
                  <a:lnTo>
                    <a:pt x="185101" y="212461"/>
                  </a:lnTo>
                  <a:lnTo>
                    <a:pt x="190880" y="202111"/>
                  </a:lnTo>
                  <a:lnTo>
                    <a:pt x="196003" y="190714"/>
                  </a:lnTo>
                  <a:lnTo>
                    <a:pt x="200635" y="178523"/>
                  </a:lnTo>
                  <a:lnTo>
                    <a:pt x="204747" y="165591"/>
                  </a:lnTo>
                  <a:lnTo>
                    <a:pt x="208138" y="151779"/>
                  </a:lnTo>
                  <a:lnTo>
                    <a:pt x="210748" y="137091"/>
                  </a:lnTo>
                  <a:lnTo>
                    <a:pt x="212501" y="121974"/>
                  </a:lnTo>
                  <a:lnTo>
                    <a:pt x="213229" y="107206"/>
                  </a:lnTo>
                  <a:lnTo>
                    <a:pt x="212934" y="93205"/>
                  </a:lnTo>
                  <a:lnTo>
                    <a:pt x="211600" y="80194"/>
                  </a:lnTo>
                  <a:lnTo>
                    <a:pt x="209109" y="68374"/>
                  </a:lnTo>
                  <a:lnTo>
                    <a:pt x="205503" y="57722"/>
                  </a:lnTo>
                  <a:lnTo>
                    <a:pt x="200795" y="48059"/>
                  </a:lnTo>
                  <a:lnTo>
                    <a:pt x="194886" y="39167"/>
                  </a:lnTo>
                  <a:lnTo>
                    <a:pt x="187846" y="30853"/>
                  </a:lnTo>
                  <a:lnTo>
                    <a:pt x="180127" y="23258"/>
                  </a:lnTo>
                  <a:lnTo>
                    <a:pt x="171614" y="16098"/>
                  </a:lnTo>
                  <a:lnTo>
                    <a:pt x="160443" y="8742"/>
                  </a:lnTo>
                  <a:lnTo>
                    <a:pt x="143377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61410" y="2455703"/>
              <a:ext cx="170922" cy="579137"/>
            </a:xfrm>
            <a:custGeom>
              <a:avLst/>
              <a:gdLst/>
              <a:ahLst/>
              <a:cxnLst/>
              <a:rect l="0" t="0" r="0" b="0"/>
              <a:pathLst>
                <a:path w="170922" h="579137">
                  <a:moveTo>
                    <a:pt x="86693" y="579136"/>
                  </a:moveTo>
                  <a:lnTo>
                    <a:pt x="86693" y="567334"/>
                  </a:lnTo>
                  <a:lnTo>
                    <a:pt x="86693" y="555565"/>
                  </a:lnTo>
                  <a:lnTo>
                    <a:pt x="86689" y="542674"/>
                  </a:lnTo>
                  <a:lnTo>
                    <a:pt x="86516" y="528826"/>
                  </a:lnTo>
                  <a:lnTo>
                    <a:pt x="85868" y="514498"/>
                  </a:lnTo>
                  <a:lnTo>
                    <a:pt x="84614" y="500033"/>
                  </a:lnTo>
                  <a:lnTo>
                    <a:pt x="82788" y="485756"/>
                  </a:lnTo>
                  <a:lnTo>
                    <a:pt x="80492" y="472029"/>
                  </a:lnTo>
                  <a:lnTo>
                    <a:pt x="77836" y="458974"/>
                  </a:lnTo>
                  <a:lnTo>
                    <a:pt x="74918" y="446056"/>
                  </a:lnTo>
                  <a:lnTo>
                    <a:pt x="71813" y="432238"/>
                  </a:lnTo>
                  <a:lnTo>
                    <a:pt x="68579" y="417004"/>
                  </a:lnTo>
                  <a:lnTo>
                    <a:pt x="65256" y="400345"/>
                  </a:lnTo>
                  <a:lnTo>
                    <a:pt x="61872" y="382479"/>
                  </a:lnTo>
                  <a:lnTo>
                    <a:pt x="58447" y="363678"/>
                  </a:lnTo>
                  <a:lnTo>
                    <a:pt x="54994" y="344189"/>
                  </a:lnTo>
                  <a:lnTo>
                    <a:pt x="51522" y="324208"/>
                  </a:lnTo>
                  <a:lnTo>
                    <a:pt x="48033" y="303884"/>
                  </a:lnTo>
                  <a:lnTo>
                    <a:pt x="44368" y="283323"/>
                  </a:lnTo>
                  <a:lnTo>
                    <a:pt x="40221" y="262601"/>
                  </a:lnTo>
                  <a:lnTo>
                    <a:pt x="35471" y="241774"/>
                  </a:lnTo>
                  <a:lnTo>
                    <a:pt x="30314" y="221040"/>
                  </a:lnTo>
                  <a:lnTo>
                    <a:pt x="25160" y="200732"/>
                  </a:lnTo>
                  <a:lnTo>
                    <a:pt x="20249" y="181001"/>
                  </a:lnTo>
                  <a:lnTo>
                    <a:pt x="15649" y="161987"/>
                  </a:lnTo>
                  <a:lnTo>
                    <a:pt x="11332" y="143905"/>
                  </a:lnTo>
                  <a:lnTo>
                    <a:pt x="7254" y="126782"/>
                  </a:lnTo>
                  <a:lnTo>
                    <a:pt x="3686" y="110655"/>
                  </a:lnTo>
                  <a:lnTo>
                    <a:pt x="1194" y="95657"/>
                  </a:lnTo>
                  <a:lnTo>
                    <a:pt x="0" y="81749"/>
                  </a:lnTo>
                  <a:lnTo>
                    <a:pt x="12" y="68763"/>
                  </a:lnTo>
                  <a:lnTo>
                    <a:pt x="1008" y="56494"/>
                  </a:lnTo>
                  <a:lnTo>
                    <a:pt x="2760" y="44763"/>
                  </a:lnTo>
                  <a:lnTo>
                    <a:pt x="5393" y="33747"/>
                  </a:lnTo>
                  <a:lnTo>
                    <a:pt x="9363" y="23948"/>
                  </a:lnTo>
                  <a:lnTo>
                    <a:pt x="14810" y="15551"/>
                  </a:lnTo>
                  <a:lnTo>
                    <a:pt x="21587" y="8760"/>
                  </a:lnTo>
                  <a:lnTo>
                    <a:pt x="29431" y="3946"/>
                  </a:lnTo>
                  <a:lnTo>
                    <a:pt x="38078" y="1119"/>
                  </a:lnTo>
                  <a:lnTo>
                    <a:pt x="47308" y="0"/>
                  </a:lnTo>
                  <a:lnTo>
                    <a:pt x="56948" y="222"/>
                  </a:lnTo>
                  <a:lnTo>
                    <a:pt x="66869" y="1443"/>
                  </a:lnTo>
                  <a:lnTo>
                    <a:pt x="76818" y="3547"/>
                  </a:lnTo>
                  <a:lnTo>
                    <a:pt x="86424" y="6628"/>
                  </a:lnTo>
                  <a:lnTo>
                    <a:pt x="95519" y="10657"/>
                  </a:lnTo>
                  <a:lnTo>
                    <a:pt x="104272" y="15326"/>
                  </a:lnTo>
                  <a:lnTo>
                    <a:pt x="113069" y="20153"/>
                  </a:lnTo>
                  <a:lnTo>
                    <a:pt x="122131" y="24852"/>
                  </a:lnTo>
                  <a:lnTo>
                    <a:pt x="131184" y="29651"/>
                  </a:lnTo>
                  <a:lnTo>
                    <a:pt x="139583" y="35166"/>
                  </a:lnTo>
                  <a:lnTo>
                    <a:pt x="147006" y="41679"/>
                  </a:lnTo>
                  <a:lnTo>
                    <a:pt x="153313" y="48712"/>
                  </a:lnTo>
                  <a:lnTo>
                    <a:pt x="159002" y="55880"/>
                  </a:lnTo>
                  <a:lnTo>
                    <a:pt x="164567" y="63817"/>
                  </a:lnTo>
                  <a:lnTo>
                    <a:pt x="170921" y="737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21761" y="280321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635" y="2867"/>
                  </a:lnTo>
                  <a:lnTo>
                    <a:pt x="192008" y="5009"/>
                  </a:lnTo>
                  <a:lnTo>
                    <a:pt x="180716" y="6612"/>
                  </a:lnTo>
                  <a:lnTo>
                    <a:pt x="167876" y="7792"/>
                  </a:lnTo>
                  <a:lnTo>
                    <a:pt x="153748" y="8641"/>
                  </a:lnTo>
                  <a:lnTo>
                    <a:pt x="138627" y="9239"/>
                  </a:lnTo>
                  <a:lnTo>
                    <a:pt x="122938" y="9653"/>
                  </a:lnTo>
                  <a:lnTo>
                    <a:pt x="107199" y="9937"/>
                  </a:lnTo>
                  <a:lnTo>
                    <a:pt x="91699" y="10135"/>
                  </a:lnTo>
                  <a:lnTo>
                    <a:pt x="76686" y="10439"/>
                  </a:lnTo>
                  <a:lnTo>
                    <a:pt x="62444" y="11175"/>
                  </a:lnTo>
                  <a:lnTo>
                    <a:pt x="49063" y="12483"/>
                  </a:lnTo>
                  <a:lnTo>
                    <a:pt x="36899" y="14184"/>
                  </a:lnTo>
                  <a:lnTo>
                    <a:pt x="25484" y="16042"/>
                  </a:lnTo>
                  <a:lnTo>
                    <a:pt x="13812" y="18221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43421" y="2582114"/>
              <a:ext cx="20621" cy="452726"/>
            </a:xfrm>
            <a:custGeom>
              <a:avLst/>
              <a:gdLst/>
              <a:ahLst/>
              <a:cxnLst/>
              <a:rect l="0" t="0" r="0" b="0"/>
              <a:pathLst>
                <a:path w="20621" h="452726">
                  <a:moveTo>
                    <a:pt x="20620" y="0"/>
                  </a:moveTo>
                  <a:lnTo>
                    <a:pt x="17753" y="8868"/>
                  </a:lnTo>
                  <a:lnTo>
                    <a:pt x="15612" y="17855"/>
                  </a:lnTo>
                  <a:lnTo>
                    <a:pt x="14004" y="27855"/>
                  </a:lnTo>
                  <a:lnTo>
                    <a:pt x="12650" y="39008"/>
                  </a:lnTo>
                  <a:lnTo>
                    <a:pt x="11154" y="51468"/>
                  </a:lnTo>
                  <a:lnTo>
                    <a:pt x="9307" y="65184"/>
                  </a:lnTo>
                  <a:lnTo>
                    <a:pt x="7240" y="80120"/>
                  </a:lnTo>
                  <a:lnTo>
                    <a:pt x="5308" y="96346"/>
                  </a:lnTo>
                  <a:lnTo>
                    <a:pt x="3712" y="113768"/>
                  </a:lnTo>
                  <a:lnTo>
                    <a:pt x="2489" y="131854"/>
                  </a:lnTo>
                  <a:lnTo>
                    <a:pt x="1593" y="149760"/>
                  </a:lnTo>
                  <a:lnTo>
                    <a:pt x="955" y="167023"/>
                  </a:lnTo>
                  <a:lnTo>
                    <a:pt x="510" y="183546"/>
                  </a:lnTo>
                  <a:lnTo>
                    <a:pt x="204" y="199408"/>
                  </a:lnTo>
                  <a:lnTo>
                    <a:pt x="0" y="214741"/>
                  </a:lnTo>
                  <a:lnTo>
                    <a:pt x="31" y="229513"/>
                  </a:lnTo>
                  <a:lnTo>
                    <a:pt x="584" y="243529"/>
                  </a:lnTo>
                  <a:lnTo>
                    <a:pt x="1768" y="256754"/>
                  </a:lnTo>
                  <a:lnTo>
                    <a:pt x="3377" y="269775"/>
                  </a:lnTo>
                  <a:lnTo>
                    <a:pt x="4997" y="283657"/>
                  </a:lnTo>
                  <a:lnTo>
                    <a:pt x="6385" y="298916"/>
                  </a:lnTo>
                  <a:lnTo>
                    <a:pt x="7638" y="315082"/>
                  </a:lnTo>
                  <a:lnTo>
                    <a:pt x="9085" y="331019"/>
                  </a:lnTo>
                  <a:lnTo>
                    <a:pt x="10906" y="346076"/>
                  </a:lnTo>
                  <a:lnTo>
                    <a:pt x="12960" y="360268"/>
                  </a:lnTo>
                  <a:lnTo>
                    <a:pt x="14885" y="374012"/>
                  </a:lnTo>
                  <a:lnTo>
                    <a:pt x="16477" y="387610"/>
                  </a:lnTo>
                  <a:lnTo>
                    <a:pt x="17701" y="400802"/>
                  </a:lnTo>
                  <a:lnTo>
                    <a:pt x="18730" y="414227"/>
                  </a:lnTo>
                  <a:lnTo>
                    <a:pt x="19652" y="430190"/>
                  </a:lnTo>
                  <a:lnTo>
                    <a:pt x="20620" y="4527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64000" y="2697927"/>
              <a:ext cx="336912" cy="42115"/>
            </a:xfrm>
            <a:custGeom>
              <a:avLst/>
              <a:gdLst/>
              <a:ahLst/>
              <a:cxnLst/>
              <a:rect l="0" t="0" r="0" b="0"/>
              <a:pathLst>
                <a:path w="336912" h="42115">
                  <a:moveTo>
                    <a:pt x="336911" y="0"/>
                  </a:moveTo>
                  <a:lnTo>
                    <a:pt x="325110" y="67"/>
                  </a:lnTo>
                  <a:lnTo>
                    <a:pt x="313340" y="707"/>
                  </a:lnTo>
                  <a:lnTo>
                    <a:pt x="300446" y="1999"/>
                  </a:lnTo>
                  <a:lnTo>
                    <a:pt x="286424" y="3686"/>
                  </a:lnTo>
                  <a:lnTo>
                    <a:pt x="271448" y="5354"/>
                  </a:lnTo>
                  <a:lnTo>
                    <a:pt x="255730" y="6768"/>
                  </a:lnTo>
                  <a:lnTo>
                    <a:pt x="239627" y="7866"/>
                  </a:lnTo>
                  <a:lnTo>
                    <a:pt x="223604" y="8676"/>
                  </a:lnTo>
                  <a:lnTo>
                    <a:pt x="207911" y="9260"/>
                  </a:lnTo>
                  <a:lnTo>
                    <a:pt x="192766" y="9839"/>
                  </a:lnTo>
                  <a:lnTo>
                    <a:pt x="178437" y="10767"/>
                  </a:lnTo>
                  <a:lnTo>
                    <a:pt x="164977" y="12207"/>
                  </a:lnTo>
                  <a:lnTo>
                    <a:pt x="152124" y="13989"/>
                  </a:lnTo>
                  <a:lnTo>
                    <a:pt x="139412" y="15725"/>
                  </a:lnTo>
                  <a:lnTo>
                    <a:pt x="126561" y="17191"/>
                  </a:lnTo>
                  <a:lnTo>
                    <a:pt x="113639" y="18497"/>
                  </a:lnTo>
                  <a:lnTo>
                    <a:pt x="100957" y="19980"/>
                  </a:lnTo>
                  <a:lnTo>
                    <a:pt x="88678" y="21829"/>
                  </a:lnTo>
                  <a:lnTo>
                    <a:pt x="76652" y="24071"/>
                  </a:lnTo>
                  <a:lnTo>
                    <a:pt x="64511" y="26655"/>
                  </a:lnTo>
                  <a:lnTo>
                    <a:pt x="52065" y="29503"/>
                  </a:lnTo>
                  <a:lnTo>
                    <a:pt x="39881" y="32393"/>
                  </a:lnTo>
                  <a:lnTo>
                    <a:pt x="28001" y="35252"/>
                  </a:lnTo>
                  <a:lnTo>
                    <a:pt x="15377" y="38331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443026" y="2479514"/>
            <a:ext cx="4727296" cy="1003203"/>
            <a:chOff x="4443026" y="2479514"/>
            <a:chExt cx="4727296" cy="1003203"/>
          </a:xfrm>
        </p:grpSpPr>
        <p:sp>
          <p:nvSpPr>
            <p:cNvPr id="43" name="Freeform 42"/>
            <p:cNvSpPr/>
            <p:nvPr/>
          </p:nvSpPr>
          <p:spPr>
            <a:xfrm>
              <a:off x="4443026" y="2497886"/>
              <a:ext cx="515897" cy="525738"/>
            </a:xfrm>
            <a:custGeom>
              <a:avLst/>
              <a:gdLst/>
              <a:ahLst/>
              <a:cxnLst/>
              <a:rect l="0" t="0" r="0" b="0"/>
              <a:pathLst>
                <a:path w="515897" h="52573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5"/>
                  </a:lnTo>
                  <a:lnTo>
                    <a:pt x="177" y="50486"/>
                  </a:lnTo>
                  <a:lnTo>
                    <a:pt x="826" y="65463"/>
                  </a:lnTo>
                  <a:lnTo>
                    <a:pt x="2079" y="81176"/>
                  </a:lnTo>
                  <a:lnTo>
                    <a:pt x="3904" y="97106"/>
                  </a:lnTo>
                  <a:lnTo>
                    <a:pt x="6201" y="112482"/>
                  </a:lnTo>
                  <a:lnTo>
                    <a:pt x="8856" y="126940"/>
                  </a:lnTo>
                  <a:lnTo>
                    <a:pt x="11775" y="140950"/>
                  </a:lnTo>
                  <a:lnTo>
                    <a:pt x="14879" y="155577"/>
                  </a:lnTo>
                  <a:lnTo>
                    <a:pt x="18109" y="171388"/>
                  </a:lnTo>
                  <a:lnTo>
                    <a:pt x="21260" y="188452"/>
                  </a:lnTo>
                  <a:lnTo>
                    <a:pt x="23995" y="206598"/>
                  </a:lnTo>
                  <a:lnTo>
                    <a:pt x="26172" y="225581"/>
                  </a:lnTo>
                  <a:lnTo>
                    <a:pt x="27972" y="244854"/>
                  </a:lnTo>
                  <a:lnTo>
                    <a:pt x="29795" y="263626"/>
                  </a:lnTo>
                  <a:lnTo>
                    <a:pt x="31872" y="281507"/>
                  </a:lnTo>
                  <a:lnTo>
                    <a:pt x="34099" y="298629"/>
                  </a:lnTo>
                  <a:lnTo>
                    <a:pt x="36142" y="315433"/>
                  </a:lnTo>
                  <a:lnTo>
                    <a:pt x="37817" y="332220"/>
                  </a:lnTo>
                  <a:lnTo>
                    <a:pt x="39263" y="348954"/>
                  </a:lnTo>
                  <a:lnTo>
                    <a:pt x="40842" y="365358"/>
                  </a:lnTo>
                  <a:lnTo>
                    <a:pt x="42750" y="381287"/>
                  </a:lnTo>
                  <a:lnTo>
                    <a:pt x="44864" y="396748"/>
                  </a:lnTo>
                  <a:lnTo>
                    <a:pt x="46828" y="411817"/>
                  </a:lnTo>
                  <a:lnTo>
                    <a:pt x="48447" y="426583"/>
                  </a:lnTo>
                  <a:lnTo>
                    <a:pt x="49686" y="441127"/>
                  </a:lnTo>
                  <a:lnTo>
                    <a:pt x="50593" y="455512"/>
                  </a:lnTo>
                  <a:lnTo>
                    <a:pt x="51238" y="469688"/>
                  </a:lnTo>
                  <a:lnTo>
                    <a:pt x="51719" y="480252"/>
                  </a:lnTo>
                  <a:lnTo>
                    <a:pt x="52086" y="483069"/>
                  </a:lnTo>
                  <a:lnTo>
                    <a:pt x="52326" y="479716"/>
                  </a:lnTo>
                  <a:lnTo>
                    <a:pt x="52636" y="472550"/>
                  </a:lnTo>
                  <a:lnTo>
                    <a:pt x="53361" y="463388"/>
                  </a:lnTo>
                  <a:lnTo>
                    <a:pt x="54654" y="453293"/>
                  </a:lnTo>
                  <a:lnTo>
                    <a:pt x="56331" y="442642"/>
                  </a:lnTo>
                  <a:lnTo>
                    <a:pt x="57994" y="431376"/>
                  </a:lnTo>
                  <a:lnTo>
                    <a:pt x="59411" y="419475"/>
                  </a:lnTo>
                  <a:lnTo>
                    <a:pt x="60682" y="407012"/>
                  </a:lnTo>
                  <a:lnTo>
                    <a:pt x="62141" y="394099"/>
                  </a:lnTo>
                  <a:lnTo>
                    <a:pt x="63979" y="380858"/>
                  </a:lnTo>
                  <a:lnTo>
                    <a:pt x="66384" y="367710"/>
                  </a:lnTo>
                  <a:lnTo>
                    <a:pt x="69609" y="355340"/>
                  </a:lnTo>
                  <a:lnTo>
                    <a:pt x="73718" y="344070"/>
                  </a:lnTo>
                  <a:lnTo>
                    <a:pt x="78938" y="334199"/>
                  </a:lnTo>
                  <a:lnTo>
                    <a:pt x="85723" y="326166"/>
                  </a:lnTo>
                  <a:lnTo>
                    <a:pt x="94174" y="320032"/>
                  </a:lnTo>
                  <a:lnTo>
                    <a:pt x="103934" y="315879"/>
                  </a:lnTo>
                  <a:lnTo>
                    <a:pt x="114394" y="313974"/>
                  </a:lnTo>
                  <a:lnTo>
                    <a:pt x="125126" y="314246"/>
                  </a:lnTo>
                  <a:lnTo>
                    <a:pt x="135753" y="316358"/>
                  </a:lnTo>
                  <a:lnTo>
                    <a:pt x="145880" y="319900"/>
                  </a:lnTo>
                  <a:lnTo>
                    <a:pt x="155349" y="324509"/>
                  </a:lnTo>
                  <a:lnTo>
                    <a:pt x="164028" y="330210"/>
                  </a:lnTo>
                  <a:lnTo>
                    <a:pt x="171719" y="337393"/>
                  </a:lnTo>
                  <a:lnTo>
                    <a:pt x="178418" y="346150"/>
                  </a:lnTo>
                  <a:lnTo>
                    <a:pt x="184427" y="356302"/>
                  </a:lnTo>
                  <a:lnTo>
                    <a:pt x="190240" y="367566"/>
                  </a:lnTo>
                  <a:lnTo>
                    <a:pt x="196151" y="379668"/>
                  </a:lnTo>
                  <a:lnTo>
                    <a:pt x="202107" y="392540"/>
                  </a:lnTo>
                  <a:lnTo>
                    <a:pt x="207807" y="406312"/>
                  </a:lnTo>
                  <a:lnTo>
                    <a:pt x="213086" y="420973"/>
                  </a:lnTo>
                  <a:lnTo>
                    <a:pt x="217936" y="436072"/>
                  </a:lnTo>
                  <a:lnTo>
                    <a:pt x="222421" y="450828"/>
                  </a:lnTo>
                  <a:lnTo>
                    <a:pt x="226626" y="464760"/>
                  </a:lnTo>
                  <a:lnTo>
                    <a:pt x="230837" y="475492"/>
                  </a:lnTo>
                  <a:lnTo>
                    <a:pt x="234933" y="479983"/>
                  </a:lnTo>
                  <a:lnTo>
                    <a:pt x="238370" y="479006"/>
                  </a:lnTo>
                  <a:lnTo>
                    <a:pt x="241391" y="474377"/>
                  </a:lnTo>
                  <a:lnTo>
                    <a:pt x="244636" y="467827"/>
                  </a:lnTo>
                  <a:lnTo>
                    <a:pt x="248886" y="460860"/>
                  </a:lnTo>
                  <a:lnTo>
                    <a:pt x="254455" y="454266"/>
                  </a:lnTo>
                  <a:lnTo>
                    <a:pt x="261278" y="448301"/>
                  </a:lnTo>
                  <a:lnTo>
                    <a:pt x="269137" y="442953"/>
                  </a:lnTo>
                  <a:lnTo>
                    <a:pt x="277797" y="438123"/>
                  </a:lnTo>
                  <a:lnTo>
                    <a:pt x="287369" y="433854"/>
                  </a:lnTo>
                  <a:lnTo>
                    <a:pt x="298303" y="430347"/>
                  </a:lnTo>
                  <a:lnTo>
                    <a:pt x="310722" y="427643"/>
                  </a:lnTo>
                  <a:lnTo>
                    <a:pt x="324146" y="425486"/>
                  </a:lnTo>
                  <a:lnTo>
                    <a:pt x="337694" y="423421"/>
                  </a:lnTo>
                  <a:lnTo>
                    <a:pt x="350843" y="421177"/>
                  </a:lnTo>
                  <a:lnTo>
                    <a:pt x="363432" y="418668"/>
                  </a:lnTo>
                  <a:lnTo>
                    <a:pt x="375493" y="415905"/>
                  </a:lnTo>
                  <a:lnTo>
                    <a:pt x="387122" y="412932"/>
                  </a:lnTo>
                  <a:lnTo>
                    <a:pt x="398424" y="409800"/>
                  </a:lnTo>
                  <a:lnTo>
                    <a:pt x="409487" y="406552"/>
                  </a:lnTo>
                  <a:lnTo>
                    <a:pt x="420376" y="403212"/>
                  </a:lnTo>
                  <a:lnTo>
                    <a:pt x="430980" y="399478"/>
                  </a:lnTo>
                  <a:lnTo>
                    <a:pt x="441028" y="394754"/>
                  </a:lnTo>
                  <a:lnTo>
                    <a:pt x="450412" y="388793"/>
                  </a:lnTo>
                  <a:lnTo>
                    <a:pt x="459018" y="381670"/>
                  </a:lnTo>
                  <a:lnTo>
                    <a:pt x="466652" y="373592"/>
                  </a:lnTo>
                  <a:lnTo>
                    <a:pt x="473297" y="364788"/>
                  </a:lnTo>
                  <a:lnTo>
                    <a:pt x="478758" y="355453"/>
                  </a:lnTo>
                  <a:lnTo>
                    <a:pt x="482605" y="345741"/>
                  </a:lnTo>
                  <a:lnTo>
                    <a:pt x="484742" y="335773"/>
                  </a:lnTo>
                  <a:lnTo>
                    <a:pt x="485212" y="325793"/>
                  </a:lnTo>
                  <a:lnTo>
                    <a:pt x="484015" y="316166"/>
                  </a:lnTo>
                  <a:lnTo>
                    <a:pt x="481313" y="307070"/>
                  </a:lnTo>
                  <a:lnTo>
                    <a:pt x="477059" y="298827"/>
                  </a:lnTo>
                  <a:lnTo>
                    <a:pt x="470931" y="291968"/>
                  </a:lnTo>
                  <a:lnTo>
                    <a:pt x="462929" y="286662"/>
                  </a:lnTo>
                  <a:lnTo>
                    <a:pt x="453643" y="283083"/>
                  </a:lnTo>
                  <a:lnTo>
                    <a:pt x="444033" y="281571"/>
                  </a:lnTo>
                  <a:lnTo>
                    <a:pt x="434685" y="282110"/>
                  </a:lnTo>
                  <a:lnTo>
                    <a:pt x="425802" y="284403"/>
                  </a:lnTo>
                  <a:lnTo>
                    <a:pt x="417383" y="288067"/>
                  </a:lnTo>
                  <a:lnTo>
                    <a:pt x="409357" y="292753"/>
                  </a:lnTo>
                  <a:lnTo>
                    <a:pt x="401798" y="298337"/>
                  </a:lnTo>
                  <a:lnTo>
                    <a:pt x="394933" y="304908"/>
                  </a:lnTo>
                  <a:lnTo>
                    <a:pt x="388829" y="312436"/>
                  </a:lnTo>
                  <a:lnTo>
                    <a:pt x="383404" y="320779"/>
                  </a:lnTo>
                  <a:lnTo>
                    <a:pt x="378526" y="329757"/>
                  </a:lnTo>
                  <a:lnTo>
                    <a:pt x="374058" y="339206"/>
                  </a:lnTo>
                  <a:lnTo>
                    <a:pt x="369886" y="348992"/>
                  </a:lnTo>
                  <a:lnTo>
                    <a:pt x="365925" y="359014"/>
                  </a:lnTo>
                  <a:lnTo>
                    <a:pt x="362113" y="369204"/>
                  </a:lnTo>
                  <a:lnTo>
                    <a:pt x="358569" y="379674"/>
                  </a:lnTo>
                  <a:lnTo>
                    <a:pt x="355568" y="390695"/>
                  </a:lnTo>
                  <a:lnTo>
                    <a:pt x="353222" y="402368"/>
                  </a:lnTo>
                  <a:lnTo>
                    <a:pt x="351648" y="414479"/>
                  </a:lnTo>
                  <a:lnTo>
                    <a:pt x="351042" y="426609"/>
                  </a:lnTo>
                  <a:lnTo>
                    <a:pt x="351418" y="438514"/>
                  </a:lnTo>
                  <a:lnTo>
                    <a:pt x="352806" y="450287"/>
                  </a:lnTo>
                  <a:lnTo>
                    <a:pt x="355334" y="462257"/>
                  </a:lnTo>
                  <a:lnTo>
                    <a:pt x="358968" y="474594"/>
                  </a:lnTo>
                  <a:lnTo>
                    <a:pt x="363866" y="486829"/>
                  </a:lnTo>
                  <a:lnTo>
                    <a:pt x="370434" y="497984"/>
                  </a:lnTo>
                  <a:lnTo>
                    <a:pt x="378749" y="507588"/>
                  </a:lnTo>
                  <a:lnTo>
                    <a:pt x="388756" y="515341"/>
                  </a:lnTo>
                  <a:lnTo>
                    <a:pt x="400446" y="520874"/>
                  </a:lnTo>
                  <a:lnTo>
                    <a:pt x="413636" y="524220"/>
                  </a:lnTo>
                  <a:lnTo>
                    <a:pt x="427711" y="525705"/>
                  </a:lnTo>
                  <a:lnTo>
                    <a:pt x="441764" y="525737"/>
                  </a:lnTo>
                  <a:lnTo>
                    <a:pt x="455275" y="524699"/>
                  </a:lnTo>
                  <a:lnTo>
                    <a:pt x="467855" y="523049"/>
                  </a:lnTo>
                  <a:lnTo>
                    <a:pt x="480404" y="521167"/>
                  </a:lnTo>
                  <a:lnTo>
                    <a:pt x="495135" y="518896"/>
                  </a:lnTo>
                  <a:lnTo>
                    <a:pt x="515896" y="51589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85306" y="2532900"/>
              <a:ext cx="347441" cy="554582"/>
            </a:xfrm>
            <a:custGeom>
              <a:avLst/>
              <a:gdLst/>
              <a:ahLst/>
              <a:cxnLst/>
              <a:rect l="0" t="0" r="0" b="0"/>
              <a:pathLst>
                <a:path w="347441" h="554582">
                  <a:moveTo>
                    <a:pt x="0" y="533525"/>
                  </a:moveTo>
                  <a:lnTo>
                    <a:pt x="67" y="518855"/>
                  </a:lnTo>
                  <a:lnTo>
                    <a:pt x="707" y="504944"/>
                  </a:lnTo>
                  <a:lnTo>
                    <a:pt x="2004" y="490437"/>
                  </a:lnTo>
                  <a:lnTo>
                    <a:pt x="3863" y="474890"/>
                  </a:lnTo>
                  <a:lnTo>
                    <a:pt x="6180" y="457769"/>
                  </a:lnTo>
                  <a:lnTo>
                    <a:pt x="8841" y="438956"/>
                  </a:lnTo>
                  <a:lnTo>
                    <a:pt x="11592" y="419133"/>
                  </a:lnTo>
                  <a:lnTo>
                    <a:pt x="14050" y="399529"/>
                  </a:lnTo>
                  <a:lnTo>
                    <a:pt x="16033" y="380833"/>
                  </a:lnTo>
                  <a:lnTo>
                    <a:pt x="17531" y="363199"/>
                  </a:lnTo>
                  <a:lnTo>
                    <a:pt x="18619" y="346517"/>
                  </a:lnTo>
                  <a:lnTo>
                    <a:pt x="19389" y="330580"/>
                  </a:lnTo>
                  <a:lnTo>
                    <a:pt x="19924" y="314706"/>
                  </a:lnTo>
                  <a:lnTo>
                    <a:pt x="20291" y="297815"/>
                  </a:lnTo>
                  <a:lnTo>
                    <a:pt x="20540" y="279396"/>
                  </a:lnTo>
                  <a:lnTo>
                    <a:pt x="20710" y="259461"/>
                  </a:lnTo>
                  <a:lnTo>
                    <a:pt x="20824" y="238249"/>
                  </a:lnTo>
                  <a:lnTo>
                    <a:pt x="20901" y="216062"/>
                  </a:lnTo>
                  <a:lnTo>
                    <a:pt x="20952" y="193486"/>
                  </a:lnTo>
                  <a:lnTo>
                    <a:pt x="20987" y="171345"/>
                  </a:lnTo>
                  <a:lnTo>
                    <a:pt x="21015" y="150063"/>
                  </a:lnTo>
                  <a:lnTo>
                    <a:pt x="21203" y="130013"/>
                  </a:lnTo>
                  <a:lnTo>
                    <a:pt x="21861" y="111687"/>
                  </a:lnTo>
                  <a:lnTo>
                    <a:pt x="23126" y="95202"/>
                  </a:lnTo>
                  <a:lnTo>
                    <a:pt x="25151" y="81332"/>
                  </a:lnTo>
                  <a:lnTo>
                    <a:pt x="28897" y="72074"/>
                  </a:lnTo>
                  <a:lnTo>
                    <a:pt x="34461" y="68478"/>
                  </a:lnTo>
                  <a:lnTo>
                    <a:pt x="40137" y="69858"/>
                  </a:lnTo>
                  <a:lnTo>
                    <a:pt x="45338" y="75050"/>
                  </a:lnTo>
                  <a:lnTo>
                    <a:pt x="50056" y="82997"/>
                  </a:lnTo>
                  <a:lnTo>
                    <a:pt x="54403" y="92882"/>
                  </a:lnTo>
                  <a:lnTo>
                    <a:pt x="58488" y="104106"/>
                  </a:lnTo>
                  <a:lnTo>
                    <a:pt x="62558" y="116246"/>
                  </a:lnTo>
                  <a:lnTo>
                    <a:pt x="66976" y="129007"/>
                  </a:lnTo>
                  <a:lnTo>
                    <a:pt x="71914" y="142184"/>
                  </a:lnTo>
                  <a:lnTo>
                    <a:pt x="77367" y="155476"/>
                  </a:lnTo>
                  <a:lnTo>
                    <a:pt x="83251" y="168482"/>
                  </a:lnTo>
                  <a:lnTo>
                    <a:pt x="89474" y="181001"/>
                  </a:lnTo>
                  <a:lnTo>
                    <a:pt x="96110" y="192697"/>
                  </a:lnTo>
                  <a:lnTo>
                    <a:pt x="103395" y="203027"/>
                  </a:lnTo>
                  <a:lnTo>
                    <a:pt x="111408" y="211808"/>
                  </a:lnTo>
                  <a:lnTo>
                    <a:pt x="120077" y="218534"/>
                  </a:lnTo>
                  <a:lnTo>
                    <a:pt x="129274" y="222248"/>
                  </a:lnTo>
                  <a:lnTo>
                    <a:pt x="138865" y="222704"/>
                  </a:lnTo>
                  <a:lnTo>
                    <a:pt x="148576" y="220265"/>
                  </a:lnTo>
                  <a:lnTo>
                    <a:pt x="158015" y="215514"/>
                  </a:lnTo>
                  <a:lnTo>
                    <a:pt x="166991" y="209023"/>
                  </a:lnTo>
                  <a:lnTo>
                    <a:pt x="175492" y="201111"/>
                  </a:lnTo>
                  <a:lnTo>
                    <a:pt x="183588" y="191840"/>
                  </a:lnTo>
                  <a:lnTo>
                    <a:pt x="191369" y="181348"/>
                  </a:lnTo>
                  <a:lnTo>
                    <a:pt x="198917" y="169694"/>
                  </a:lnTo>
                  <a:lnTo>
                    <a:pt x="206301" y="156809"/>
                  </a:lnTo>
                  <a:lnTo>
                    <a:pt x="213563" y="142770"/>
                  </a:lnTo>
                  <a:lnTo>
                    <a:pt x="220576" y="127935"/>
                  </a:lnTo>
                  <a:lnTo>
                    <a:pt x="227061" y="112831"/>
                  </a:lnTo>
                  <a:lnTo>
                    <a:pt x="232902" y="97784"/>
                  </a:lnTo>
                  <a:lnTo>
                    <a:pt x="238147" y="82918"/>
                  </a:lnTo>
                  <a:lnTo>
                    <a:pt x="242904" y="68250"/>
                  </a:lnTo>
                  <a:lnTo>
                    <a:pt x="247290" y="53758"/>
                  </a:lnTo>
                  <a:lnTo>
                    <a:pt x="251406" y="39568"/>
                  </a:lnTo>
                  <a:lnTo>
                    <a:pt x="255331" y="25952"/>
                  </a:lnTo>
                  <a:lnTo>
                    <a:pt x="259124" y="13079"/>
                  </a:lnTo>
                  <a:lnTo>
                    <a:pt x="262876" y="3257"/>
                  </a:lnTo>
                  <a:lnTo>
                    <a:pt x="266281" y="0"/>
                  </a:lnTo>
                  <a:lnTo>
                    <a:pt x="268628" y="3252"/>
                  </a:lnTo>
                  <a:lnTo>
                    <a:pt x="269677" y="11328"/>
                  </a:lnTo>
                  <a:lnTo>
                    <a:pt x="269542" y="22652"/>
                  </a:lnTo>
                  <a:lnTo>
                    <a:pt x="268615" y="35942"/>
                  </a:lnTo>
                  <a:lnTo>
                    <a:pt x="267443" y="50152"/>
                  </a:lnTo>
                  <a:lnTo>
                    <a:pt x="266352" y="64685"/>
                  </a:lnTo>
                  <a:lnTo>
                    <a:pt x="265465" y="79750"/>
                  </a:lnTo>
                  <a:lnTo>
                    <a:pt x="264793" y="96168"/>
                  </a:lnTo>
                  <a:lnTo>
                    <a:pt x="264306" y="114302"/>
                  </a:lnTo>
                  <a:lnTo>
                    <a:pt x="263960" y="134063"/>
                  </a:lnTo>
                  <a:lnTo>
                    <a:pt x="263720" y="155168"/>
                  </a:lnTo>
                  <a:lnTo>
                    <a:pt x="263559" y="177297"/>
                  </a:lnTo>
                  <a:lnTo>
                    <a:pt x="263620" y="200175"/>
                  </a:lnTo>
                  <a:lnTo>
                    <a:pt x="264192" y="223585"/>
                  </a:lnTo>
                  <a:lnTo>
                    <a:pt x="265395" y="247360"/>
                  </a:lnTo>
                  <a:lnTo>
                    <a:pt x="267186" y="271221"/>
                  </a:lnTo>
                  <a:lnTo>
                    <a:pt x="269459" y="294781"/>
                  </a:lnTo>
                  <a:lnTo>
                    <a:pt x="272100" y="317840"/>
                  </a:lnTo>
                  <a:lnTo>
                    <a:pt x="275008" y="339901"/>
                  </a:lnTo>
                  <a:lnTo>
                    <a:pt x="278106" y="360117"/>
                  </a:lnTo>
                  <a:lnTo>
                    <a:pt x="281335" y="378205"/>
                  </a:lnTo>
                  <a:lnTo>
                    <a:pt x="284656" y="394674"/>
                  </a:lnTo>
                  <a:lnTo>
                    <a:pt x="288037" y="410511"/>
                  </a:lnTo>
                  <a:lnTo>
                    <a:pt x="291461" y="426351"/>
                  </a:lnTo>
                  <a:lnTo>
                    <a:pt x="294913" y="442130"/>
                  </a:lnTo>
                  <a:lnTo>
                    <a:pt x="298384" y="457286"/>
                  </a:lnTo>
                  <a:lnTo>
                    <a:pt x="301873" y="471520"/>
                  </a:lnTo>
                  <a:lnTo>
                    <a:pt x="305538" y="484672"/>
                  </a:lnTo>
                  <a:lnTo>
                    <a:pt x="309684" y="496580"/>
                  </a:lnTo>
                  <a:lnTo>
                    <a:pt x="314434" y="507283"/>
                  </a:lnTo>
                  <a:lnTo>
                    <a:pt x="319641" y="516866"/>
                  </a:lnTo>
                  <a:lnTo>
                    <a:pt x="325591" y="526408"/>
                  </a:lnTo>
                  <a:lnTo>
                    <a:pt x="333925" y="537867"/>
                  </a:lnTo>
                  <a:lnTo>
                    <a:pt x="347440" y="55458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06445" y="2919026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6"/>
                  </a:lnTo>
                  <a:lnTo>
                    <a:pt x="3863" y="46800"/>
                  </a:lnTo>
                  <a:lnTo>
                    <a:pt x="6180" y="60109"/>
                  </a:lnTo>
                  <a:lnTo>
                    <a:pt x="8847" y="74409"/>
                  </a:lnTo>
                  <a:lnTo>
                    <a:pt x="11770" y="89241"/>
                  </a:lnTo>
                  <a:lnTo>
                    <a:pt x="14877" y="103806"/>
                  </a:lnTo>
                  <a:lnTo>
                    <a:pt x="18108" y="117661"/>
                  </a:lnTo>
                  <a:lnTo>
                    <a:pt x="21271" y="130473"/>
                  </a:lnTo>
                  <a:lnTo>
                    <a:pt x="24350" y="143203"/>
                  </a:lnTo>
                  <a:lnTo>
                    <a:pt x="27616" y="158083"/>
                  </a:lnTo>
                  <a:lnTo>
                    <a:pt x="31586" y="17898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06445" y="267687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76726" y="2479514"/>
              <a:ext cx="219275" cy="662190"/>
            </a:xfrm>
            <a:custGeom>
              <a:avLst/>
              <a:gdLst/>
              <a:ahLst/>
              <a:cxnLst/>
              <a:rect l="0" t="0" r="0" b="0"/>
              <a:pathLst>
                <a:path w="219275" h="662190">
                  <a:moveTo>
                    <a:pt x="113989" y="481625"/>
                  </a:moveTo>
                  <a:lnTo>
                    <a:pt x="113921" y="469958"/>
                  </a:lnTo>
                  <a:lnTo>
                    <a:pt x="113282" y="459469"/>
                  </a:lnTo>
                  <a:lnTo>
                    <a:pt x="111980" y="449171"/>
                  </a:lnTo>
                  <a:lnTo>
                    <a:pt x="109948" y="439043"/>
                  </a:lnTo>
                  <a:lnTo>
                    <a:pt x="106983" y="429348"/>
                  </a:lnTo>
                  <a:lnTo>
                    <a:pt x="103059" y="420225"/>
                  </a:lnTo>
                  <a:lnTo>
                    <a:pt x="98137" y="412141"/>
                  </a:lnTo>
                  <a:lnTo>
                    <a:pt x="92084" y="405924"/>
                  </a:lnTo>
                  <a:lnTo>
                    <a:pt x="84945" y="401869"/>
                  </a:lnTo>
                  <a:lnTo>
                    <a:pt x="77050" y="400115"/>
                  </a:lnTo>
                  <a:lnTo>
                    <a:pt x="68914" y="400900"/>
                  </a:lnTo>
                  <a:lnTo>
                    <a:pt x="60851" y="404095"/>
                  </a:lnTo>
                  <a:lnTo>
                    <a:pt x="52982" y="409306"/>
                  </a:lnTo>
                  <a:lnTo>
                    <a:pt x="45318" y="416075"/>
                  </a:lnTo>
                  <a:lnTo>
                    <a:pt x="37835" y="423990"/>
                  </a:lnTo>
                  <a:lnTo>
                    <a:pt x="30657" y="432725"/>
                  </a:lnTo>
                  <a:lnTo>
                    <a:pt x="24056" y="442031"/>
                  </a:lnTo>
                  <a:lnTo>
                    <a:pt x="18137" y="451737"/>
                  </a:lnTo>
                  <a:lnTo>
                    <a:pt x="13008" y="461880"/>
                  </a:lnTo>
                  <a:lnTo>
                    <a:pt x="8861" y="472682"/>
                  </a:lnTo>
                  <a:lnTo>
                    <a:pt x="5702" y="484212"/>
                  </a:lnTo>
                  <a:lnTo>
                    <a:pt x="3394" y="496397"/>
                  </a:lnTo>
                  <a:lnTo>
                    <a:pt x="1753" y="509110"/>
                  </a:lnTo>
                  <a:lnTo>
                    <a:pt x="614" y="522219"/>
                  </a:lnTo>
                  <a:lnTo>
                    <a:pt x="0" y="535616"/>
                  </a:lnTo>
                  <a:lnTo>
                    <a:pt x="111" y="549215"/>
                  </a:lnTo>
                  <a:lnTo>
                    <a:pt x="1000" y="562951"/>
                  </a:lnTo>
                  <a:lnTo>
                    <a:pt x="2580" y="576615"/>
                  </a:lnTo>
                  <a:lnTo>
                    <a:pt x="4711" y="589869"/>
                  </a:lnTo>
                  <a:lnTo>
                    <a:pt x="7261" y="602558"/>
                  </a:lnTo>
                  <a:lnTo>
                    <a:pt x="10277" y="614537"/>
                  </a:lnTo>
                  <a:lnTo>
                    <a:pt x="13981" y="625589"/>
                  </a:lnTo>
                  <a:lnTo>
                    <a:pt x="18444" y="635682"/>
                  </a:lnTo>
                  <a:lnTo>
                    <a:pt x="23916" y="644612"/>
                  </a:lnTo>
                  <a:lnTo>
                    <a:pt x="30879" y="651940"/>
                  </a:lnTo>
                  <a:lnTo>
                    <a:pt x="39447" y="657560"/>
                  </a:lnTo>
                  <a:lnTo>
                    <a:pt x="49117" y="661181"/>
                  </a:lnTo>
                  <a:lnTo>
                    <a:pt x="58986" y="662189"/>
                  </a:lnTo>
                  <a:lnTo>
                    <a:pt x="68506" y="660484"/>
                  </a:lnTo>
                  <a:lnTo>
                    <a:pt x="77506" y="656086"/>
                  </a:lnTo>
                  <a:lnTo>
                    <a:pt x="86003" y="648872"/>
                  </a:lnTo>
                  <a:lnTo>
                    <a:pt x="94085" y="639057"/>
                  </a:lnTo>
                  <a:lnTo>
                    <a:pt x="101852" y="627096"/>
                  </a:lnTo>
                  <a:lnTo>
                    <a:pt x="109388" y="613490"/>
                  </a:lnTo>
                  <a:lnTo>
                    <a:pt x="116758" y="598685"/>
                  </a:lnTo>
                  <a:lnTo>
                    <a:pt x="123845" y="583360"/>
                  </a:lnTo>
                  <a:lnTo>
                    <a:pt x="130379" y="568385"/>
                  </a:lnTo>
                  <a:lnTo>
                    <a:pt x="136254" y="554208"/>
                  </a:lnTo>
                  <a:lnTo>
                    <a:pt x="141521" y="540894"/>
                  </a:lnTo>
                  <a:lnTo>
                    <a:pt x="146293" y="528331"/>
                  </a:lnTo>
                  <a:lnTo>
                    <a:pt x="150689" y="516353"/>
                  </a:lnTo>
                  <a:lnTo>
                    <a:pt x="154812" y="504645"/>
                  </a:lnTo>
                  <a:lnTo>
                    <a:pt x="158741" y="492776"/>
                  </a:lnTo>
                  <a:lnTo>
                    <a:pt x="162531" y="480522"/>
                  </a:lnTo>
                  <a:lnTo>
                    <a:pt x="166060" y="467848"/>
                  </a:lnTo>
                  <a:lnTo>
                    <a:pt x="169052" y="454807"/>
                  </a:lnTo>
                  <a:lnTo>
                    <a:pt x="171400" y="441482"/>
                  </a:lnTo>
                  <a:lnTo>
                    <a:pt x="173315" y="428110"/>
                  </a:lnTo>
                  <a:lnTo>
                    <a:pt x="175215" y="415060"/>
                  </a:lnTo>
                  <a:lnTo>
                    <a:pt x="177344" y="402503"/>
                  </a:lnTo>
                  <a:lnTo>
                    <a:pt x="179605" y="390274"/>
                  </a:lnTo>
                  <a:lnTo>
                    <a:pt x="181670" y="377991"/>
                  </a:lnTo>
                  <a:lnTo>
                    <a:pt x="183356" y="365427"/>
                  </a:lnTo>
                  <a:lnTo>
                    <a:pt x="184640" y="352529"/>
                  </a:lnTo>
                  <a:lnTo>
                    <a:pt x="185577" y="339331"/>
                  </a:lnTo>
                  <a:lnTo>
                    <a:pt x="186242" y="325888"/>
                  </a:lnTo>
                  <a:lnTo>
                    <a:pt x="186704" y="312097"/>
                  </a:lnTo>
                  <a:lnTo>
                    <a:pt x="187023" y="297700"/>
                  </a:lnTo>
                  <a:lnTo>
                    <a:pt x="187236" y="282597"/>
                  </a:lnTo>
                  <a:lnTo>
                    <a:pt x="187210" y="266522"/>
                  </a:lnTo>
                  <a:lnTo>
                    <a:pt x="186661" y="248981"/>
                  </a:lnTo>
                  <a:lnTo>
                    <a:pt x="185478" y="229855"/>
                  </a:lnTo>
                  <a:lnTo>
                    <a:pt x="183870" y="209807"/>
                  </a:lnTo>
                  <a:lnTo>
                    <a:pt x="182252" y="190044"/>
                  </a:lnTo>
                  <a:lnTo>
                    <a:pt x="180865" y="171228"/>
                  </a:lnTo>
                  <a:lnTo>
                    <a:pt x="179613" y="153174"/>
                  </a:lnTo>
                  <a:lnTo>
                    <a:pt x="178166" y="135144"/>
                  </a:lnTo>
                  <a:lnTo>
                    <a:pt x="176341" y="116693"/>
                  </a:lnTo>
                  <a:lnTo>
                    <a:pt x="174114" y="98182"/>
                  </a:lnTo>
                  <a:lnTo>
                    <a:pt x="171541" y="80572"/>
                  </a:lnTo>
                  <a:lnTo>
                    <a:pt x="168695" y="64351"/>
                  </a:lnTo>
                  <a:lnTo>
                    <a:pt x="165648" y="49525"/>
                  </a:lnTo>
                  <a:lnTo>
                    <a:pt x="162457" y="35879"/>
                  </a:lnTo>
                  <a:lnTo>
                    <a:pt x="159160" y="23169"/>
                  </a:lnTo>
                  <a:lnTo>
                    <a:pt x="155601" y="11980"/>
                  </a:lnTo>
                  <a:lnTo>
                    <a:pt x="150709" y="3881"/>
                  </a:lnTo>
                  <a:lnTo>
                    <a:pt x="144457" y="0"/>
                  </a:lnTo>
                  <a:lnTo>
                    <a:pt x="138854" y="537"/>
                  </a:lnTo>
                  <a:lnTo>
                    <a:pt x="134541" y="4845"/>
                  </a:lnTo>
                  <a:lnTo>
                    <a:pt x="131418" y="12382"/>
                  </a:lnTo>
                  <a:lnTo>
                    <a:pt x="129222" y="22978"/>
                  </a:lnTo>
                  <a:lnTo>
                    <a:pt x="127705" y="36271"/>
                  </a:lnTo>
                  <a:lnTo>
                    <a:pt x="126667" y="51410"/>
                  </a:lnTo>
                  <a:lnTo>
                    <a:pt x="125963" y="67255"/>
                  </a:lnTo>
                  <a:lnTo>
                    <a:pt x="125487" y="83096"/>
                  </a:lnTo>
                  <a:lnTo>
                    <a:pt x="125167" y="98646"/>
                  </a:lnTo>
                  <a:lnTo>
                    <a:pt x="124952" y="113848"/>
                  </a:lnTo>
                  <a:lnTo>
                    <a:pt x="124812" y="128754"/>
                  </a:lnTo>
                  <a:lnTo>
                    <a:pt x="124889" y="143918"/>
                  </a:lnTo>
                  <a:lnTo>
                    <a:pt x="125473" y="160326"/>
                  </a:lnTo>
                  <a:lnTo>
                    <a:pt x="126678" y="178402"/>
                  </a:lnTo>
                  <a:lnTo>
                    <a:pt x="128302" y="197597"/>
                  </a:lnTo>
                  <a:lnTo>
                    <a:pt x="129931" y="216715"/>
                  </a:lnTo>
                  <a:lnTo>
                    <a:pt x="131325" y="235052"/>
                  </a:lnTo>
                  <a:lnTo>
                    <a:pt x="132582" y="252430"/>
                  </a:lnTo>
                  <a:lnTo>
                    <a:pt x="134033" y="268933"/>
                  </a:lnTo>
                  <a:lnTo>
                    <a:pt x="135856" y="284733"/>
                  </a:lnTo>
                  <a:lnTo>
                    <a:pt x="137911" y="300004"/>
                  </a:lnTo>
                  <a:lnTo>
                    <a:pt x="139837" y="314893"/>
                  </a:lnTo>
                  <a:lnTo>
                    <a:pt x="141434" y="329508"/>
                  </a:lnTo>
                  <a:lnTo>
                    <a:pt x="142829" y="343768"/>
                  </a:lnTo>
                  <a:lnTo>
                    <a:pt x="144372" y="357424"/>
                  </a:lnTo>
                  <a:lnTo>
                    <a:pt x="146262" y="370393"/>
                  </a:lnTo>
                  <a:lnTo>
                    <a:pt x="148532" y="382899"/>
                  </a:lnTo>
                  <a:lnTo>
                    <a:pt x="151134" y="395369"/>
                  </a:lnTo>
                  <a:lnTo>
                    <a:pt x="153999" y="408068"/>
                  </a:lnTo>
                  <a:lnTo>
                    <a:pt x="157059" y="421394"/>
                  </a:lnTo>
                  <a:lnTo>
                    <a:pt x="160260" y="435946"/>
                  </a:lnTo>
                  <a:lnTo>
                    <a:pt x="163563" y="451923"/>
                  </a:lnTo>
                  <a:lnTo>
                    <a:pt x="167102" y="469045"/>
                  </a:lnTo>
                  <a:lnTo>
                    <a:pt x="171163" y="486755"/>
                  </a:lnTo>
                  <a:lnTo>
                    <a:pt x="175861" y="504657"/>
                  </a:lnTo>
                  <a:lnTo>
                    <a:pt x="181152" y="522234"/>
                  </a:lnTo>
                  <a:lnTo>
                    <a:pt x="186929" y="538802"/>
                  </a:lnTo>
                  <a:lnTo>
                    <a:pt x="193066" y="554074"/>
                  </a:lnTo>
                  <a:lnTo>
                    <a:pt x="199158" y="567677"/>
                  </a:lnTo>
                  <a:lnTo>
                    <a:pt x="205128" y="580295"/>
                  </a:lnTo>
                  <a:lnTo>
                    <a:pt x="211497" y="593037"/>
                  </a:lnTo>
                  <a:lnTo>
                    <a:pt x="219274" y="60796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39167" y="2803212"/>
              <a:ext cx="279592" cy="318448"/>
            </a:xfrm>
            <a:custGeom>
              <a:avLst/>
              <a:gdLst/>
              <a:ahLst/>
              <a:cxnLst/>
              <a:rect l="0" t="0" r="0" b="0"/>
              <a:pathLst>
                <a:path w="279592" h="318448">
                  <a:moveTo>
                    <a:pt x="9475" y="73699"/>
                  </a:moveTo>
                  <a:lnTo>
                    <a:pt x="6609" y="82635"/>
                  </a:lnTo>
                  <a:lnTo>
                    <a:pt x="4466" y="92262"/>
                  </a:lnTo>
                  <a:lnTo>
                    <a:pt x="2863" y="103550"/>
                  </a:lnTo>
                  <a:lnTo>
                    <a:pt x="1683" y="116217"/>
                  </a:lnTo>
                  <a:lnTo>
                    <a:pt x="834" y="129696"/>
                  </a:lnTo>
                  <a:lnTo>
                    <a:pt x="241" y="143568"/>
                  </a:lnTo>
                  <a:lnTo>
                    <a:pt x="0" y="157604"/>
                  </a:lnTo>
                  <a:lnTo>
                    <a:pt x="364" y="171695"/>
                  </a:lnTo>
                  <a:lnTo>
                    <a:pt x="1424" y="185792"/>
                  </a:lnTo>
                  <a:lnTo>
                    <a:pt x="3118" y="199713"/>
                  </a:lnTo>
                  <a:lnTo>
                    <a:pt x="5327" y="213146"/>
                  </a:lnTo>
                  <a:lnTo>
                    <a:pt x="7924" y="225964"/>
                  </a:lnTo>
                  <a:lnTo>
                    <a:pt x="10802" y="238200"/>
                  </a:lnTo>
                  <a:lnTo>
                    <a:pt x="13880" y="249957"/>
                  </a:lnTo>
                  <a:lnTo>
                    <a:pt x="17101" y="261346"/>
                  </a:lnTo>
                  <a:lnTo>
                    <a:pt x="20585" y="272301"/>
                  </a:lnTo>
                  <a:lnTo>
                    <a:pt x="24609" y="282591"/>
                  </a:lnTo>
                  <a:lnTo>
                    <a:pt x="29287" y="292127"/>
                  </a:lnTo>
                  <a:lnTo>
                    <a:pt x="34735" y="300327"/>
                  </a:lnTo>
                  <a:lnTo>
                    <a:pt x="41149" y="306093"/>
                  </a:lnTo>
                  <a:lnTo>
                    <a:pt x="48532" y="309033"/>
                  </a:lnTo>
                  <a:lnTo>
                    <a:pt x="56422" y="309226"/>
                  </a:lnTo>
                  <a:lnTo>
                    <a:pt x="64024" y="306854"/>
                  </a:lnTo>
                  <a:lnTo>
                    <a:pt x="70909" y="302297"/>
                  </a:lnTo>
                  <a:lnTo>
                    <a:pt x="77003" y="296020"/>
                  </a:lnTo>
                  <a:lnTo>
                    <a:pt x="82405" y="288462"/>
                  </a:lnTo>
                  <a:lnTo>
                    <a:pt x="87255" y="279976"/>
                  </a:lnTo>
                  <a:lnTo>
                    <a:pt x="91529" y="270672"/>
                  </a:lnTo>
                  <a:lnTo>
                    <a:pt x="95036" y="260443"/>
                  </a:lnTo>
                  <a:lnTo>
                    <a:pt x="97733" y="249302"/>
                  </a:lnTo>
                  <a:lnTo>
                    <a:pt x="99716" y="237378"/>
                  </a:lnTo>
                  <a:lnTo>
                    <a:pt x="101130" y="224842"/>
                  </a:lnTo>
                  <a:lnTo>
                    <a:pt x="102143" y="211883"/>
                  </a:lnTo>
                  <a:lnTo>
                    <a:pt x="103766" y="199789"/>
                  </a:lnTo>
                  <a:lnTo>
                    <a:pt x="107564" y="192390"/>
                  </a:lnTo>
                  <a:lnTo>
                    <a:pt x="112972" y="192171"/>
                  </a:lnTo>
                  <a:lnTo>
                    <a:pt x="118262" y="197517"/>
                  </a:lnTo>
                  <a:lnTo>
                    <a:pt x="123018" y="206402"/>
                  </a:lnTo>
                  <a:lnTo>
                    <a:pt x="127336" y="217008"/>
                  </a:lnTo>
                  <a:lnTo>
                    <a:pt x="131367" y="228234"/>
                  </a:lnTo>
                  <a:lnTo>
                    <a:pt x="135379" y="239561"/>
                  </a:lnTo>
                  <a:lnTo>
                    <a:pt x="139750" y="250790"/>
                  </a:lnTo>
                  <a:lnTo>
                    <a:pt x="144650" y="261864"/>
                  </a:lnTo>
                  <a:lnTo>
                    <a:pt x="150075" y="272627"/>
                  </a:lnTo>
                  <a:lnTo>
                    <a:pt x="155941" y="282800"/>
                  </a:lnTo>
                  <a:lnTo>
                    <a:pt x="162154" y="292271"/>
                  </a:lnTo>
                  <a:lnTo>
                    <a:pt x="168953" y="300770"/>
                  </a:lnTo>
                  <a:lnTo>
                    <a:pt x="176881" y="307802"/>
                  </a:lnTo>
                  <a:lnTo>
                    <a:pt x="186133" y="313225"/>
                  </a:lnTo>
                  <a:lnTo>
                    <a:pt x="196279" y="316883"/>
                  </a:lnTo>
                  <a:lnTo>
                    <a:pt x="206474" y="318447"/>
                  </a:lnTo>
                  <a:lnTo>
                    <a:pt x="216213" y="317938"/>
                  </a:lnTo>
                  <a:lnTo>
                    <a:pt x="225191" y="315496"/>
                  </a:lnTo>
                  <a:lnTo>
                    <a:pt x="233141" y="311199"/>
                  </a:lnTo>
                  <a:lnTo>
                    <a:pt x="240038" y="305271"/>
                  </a:lnTo>
                  <a:lnTo>
                    <a:pt x="246025" y="297869"/>
                  </a:lnTo>
                  <a:lnTo>
                    <a:pt x="251296" y="289006"/>
                  </a:lnTo>
                  <a:lnTo>
                    <a:pt x="256034" y="278825"/>
                  </a:lnTo>
                  <a:lnTo>
                    <a:pt x="260390" y="267565"/>
                  </a:lnTo>
                  <a:lnTo>
                    <a:pt x="264476" y="255484"/>
                  </a:lnTo>
                  <a:lnTo>
                    <a:pt x="268372" y="242798"/>
                  </a:lnTo>
                  <a:lnTo>
                    <a:pt x="271973" y="229516"/>
                  </a:lnTo>
                  <a:lnTo>
                    <a:pt x="275012" y="215462"/>
                  </a:lnTo>
                  <a:lnTo>
                    <a:pt x="277382" y="200603"/>
                  </a:lnTo>
                  <a:lnTo>
                    <a:pt x="278973" y="185201"/>
                  </a:lnTo>
                  <a:lnTo>
                    <a:pt x="279591" y="169708"/>
                  </a:lnTo>
                  <a:lnTo>
                    <a:pt x="279232" y="154397"/>
                  </a:lnTo>
                  <a:lnTo>
                    <a:pt x="278194" y="139353"/>
                  </a:lnTo>
                  <a:lnTo>
                    <a:pt x="276967" y="124565"/>
                  </a:lnTo>
                  <a:lnTo>
                    <a:pt x="275846" y="109993"/>
                  </a:lnTo>
                  <a:lnTo>
                    <a:pt x="274774" y="95749"/>
                  </a:lnTo>
                  <a:lnTo>
                    <a:pt x="273448" y="82097"/>
                  </a:lnTo>
                  <a:lnTo>
                    <a:pt x="271708" y="69137"/>
                  </a:lnTo>
                  <a:lnTo>
                    <a:pt x="269699" y="56877"/>
                  </a:lnTo>
                  <a:lnTo>
                    <a:pt x="267595" y="43905"/>
                  </a:lnTo>
                  <a:lnTo>
                    <a:pt x="265205" y="26847"/>
                  </a:lnTo>
                  <a:lnTo>
                    <a:pt x="262159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75026" y="2840975"/>
              <a:ext cx="180096" cy="259475"/>
            </a:xfrm>
            <a:custGeom>
              <a:avLst/>
              <a:gdLst/>
              <a:ahLst/>
              <a:cxnLst/>
              <a:rect l="0" t="0" r="0" b="0"/>
              <a:pathLst>
                <a:path w="180096" h="259475">
                  <a:moveTo>
                    <a:pt x="0" y="67522"/>
                  </a:moveTo>
                  <a:lnTo>
                    <a:pt x="5867" y="76256"/>
                  </a:lnTo>
                  <a:lnTo>
                    <a:pt x="11432" y="83963"/>
                  </a:lnTo>
                  <a:lnTo>
                    <a:pt x="17231" y="91365"/>
                  </a:lnTo>
                  <a:lnTo>
                    <a:pt x="23312" y="98626"/>
                  </a:lnTo>
                  <a:lnTo>
                    <a:pt x="29642" y="105805"/>
                  </a:lnTo>
                  <a:lnTo>
                    <a:pt x="36175" y="112926"/>
                  </a:lnTo>
                  <a:lnTo>
                    <a:pt x="43023" y="119843"/>
                  </a:lnTo>
                  <a:lnTo>
                    <a:pt x="50453" y="126262"/>
                  </a:lnTo>
                  <a:lnTo>
                    <a:pt x="58569" y="132055"/>
                  </a:lnTo>
                  <a:lnTo>
                    <a:pt x="67477" y="137097"/>
                  </a:lnTo>
                  <a:lnTo>
                    <a:pt x="77367" y="141185"/>
                  </a:lnTo>
                  <a:lnTo>
                    <a:pt x="88236" y="144295"/>
                  </a:lnTo>
                  <a:lnTo>
                    <a:pt x="99619" y="146231"/>
                  </a:lnTo>
                  <a:lnTo>
                    <a:pt x="110720" y="146557"/>
                  </a:lnTo>
                  <a:lnTo>
                    <a:pt x="121108" y="145182"/>
                  </a:lnTo>
                  <a:lnTo>
                    <a:pt x="130708" y="142310"/>
                  </a:lnTo>
                  <a:lnTo>
                    <a:pt x="139615" y="138249"/>
                  </a:lnTo>
                  <a:lnTo>
                    <a:pt x="147972" y="133293"/>
                  </a:lnTo>
                  <a:lnTo>
                    <a:pt x="155756" y="127527"/>
                  </a:lnTo>
                  <a:lnTo>
                    <a:pt x="162771" y="120833"/>
                  </a:lnTo>
                  <a:lnTo>
                    <a:pt x="168969" y="113217"/>
                  </a:lnTo>
                  <a:lnTo>
                    <a:pt x="174113" y="104646"/>
                  </a:lnTo>
                  <a:lnTo>
                    <a:pt x="177740" y="94982"/>
                  </a:lnTo>
                  <a:lnTo>
                    <a:pt x="179728" y="84260"/>
                  </a:lnTo>
                  <a:lnTo>
                    <a:pt x="180095" y="72805"/>
                  </a:lnTo>
                  <a:lnTo>
                    <a:pt x="178829" y="61123"/>
                  </a:lnTo>
                  <a:lnTo>
                    <a:pt x="176086" y="49537"/>
                  </a:lnTo>
                  <a:lnTo>
                    <a:pt x="171974" y="38488"/>
                  </a:lnTo>
                  <a:lnTo>
                    <a:pt x="166473" y="28600"/>
                  </a:lnTo>
                  <a:lnTo>
                    <a:pt x="159696" y="20107"/>
                  </a:lnTo>
                  <a:lnTo>
                    <a:pt x="151707" y="13066"/>
                  </a:lnTo>
                  <a:lnTo>
                    <a:pt x="142443" y="7545"/>
                  </a:lnTo>
                  <a:lnTo>
                    <a:pt x="131992" y="3431"/>
                  </a:lnTo>
                  <a:lnTo>
                    <a:pt x="120721" y="801"/>
                  </a:lnTo>
                  <a:lnTo>
                    <a:pt x="109163" y="0"/>
                  </a:lnTo>
                  <a:lnTo>
                    <a:pt x="97655" y="1053"/>
                  </a:lnTo>
                  <a:lnTo>
                    <a:pt x="86489" y="3706"/>
                  </a:lnTo>
                  <a:lnTo>
                    <a:pt x="75991" y="7621"/>
                  </a:lnTo>
                  <a:lnTo>
                    <a:pt x="66270" y="12479"/>
                  </a:lnTo>
                  <a:lnTo>
                    <a:pt x="57420" y="18179"/>
                  </a:lnTo>
                  <a:lnTo>
                    <a:pt x="49613" y="24828"/>
                  </a:lnTo>
                  <a:lnTo>
                    <a:pt x="42836" y="32415"/>
                  </a:lnTo>
                  <a:lnTo>
                    <a:pt x="36774" y="40967"/>
                  </a:lnTo>
                  <a:lnTo>
                    <a:pt x="30928" y="50617"/>
                  </a:lnTo>
                  <a:lnTo>
                    <a:pt x="24998" y="61340"/>
                  </a:lnTo>
                  <a:lnTo>
                    <a:pt x="19198" y="73135"/>
                  </a:lnTo>
                  <a:lnTo>
                    <a:pt x="14137" y="86109"/>
                  </a:lnTo>
                  <a:lnTo>
                    <a:pt x="10109" y="100203"/>
                  </a:lnTo>
                  <a:lnTo>
                    <a:pt x="7253" y="115074"/>
                  </a:lnTo>
                  <a:lnTo>
                    <a:pt x="5710" y="130202"/>
                  </a:lnTo>
                  <a:lnTo>
                    <a:pt x="5423" y="145255"/>
                  </a:lnTo>
                  <a:lnTo>
                    <a:pt x="6349" y="159785"/>
                  </a:lnTo>
                  <a:lnTo>
                    <a:pt x="8558" y="173163"/>
                  </a:lnTo>
                  <a:lnTo>
                    <a:pt x="11966" y="185157"/>
                  </a:lnTo>
                  <a:lnTo>
                    <a:pt x="16371" y="195872"/>
                  </a:lnTo>
                  <a:lnTo>
                    <a:pt x="21544" y="205545"/>
                  </a:lnTo>
                  <a:lnTo>
                    <a:pt x="27290" y="214423"/>
                  </a:lnTo>
                  <a:lnTo>
                    <a:pt x="33775" y="222558"/>
                  </a:lnTo>
                  <a:lnTo>
                    <a:pt x="41491" y="229811"/>
                  </a:lnTo>
                  <a:lnTo>
                    <a:pt x="50606" y="236177"/>
                  </a:lnTo>
                  <a:lnTo>
                    <a:pt x="60830" y="241775"/>
                  </a:lnTo>
                  <a:lnTo>
                    <a:pt x="71610" y="246771"/>
                  </a:lnTo>
                  <a:lnTo>
                    <a:pt x="82565" y="251308"/>
                  </a:lnTo>
                  <a:lnTo>
                    <a:pt x="93512" y="255186"/>
                  </a:lnTo>
                  <a:lnTo>
                    <a:pt x="104388" y="257886"/>
                  </a:lnTo>
                  <a:lnTo>
                    <a:pt x="115168" y="259224"/>
                  </a:lnTo>
                  <a:lnTo>
                    <a:pt x="125409" y="259474"/>
                  </a:lnTo>
                  <a:lnTo>
                    <a:pt x="135243" y="259219"/>
                  </a:lnTo>
                  <a:lnTo>
                    <a:pt x="145533" y="258438"/>
                  </a:lnTo>
                  <a:lnTo>
                    <a:pt x="157927" y="25703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58396" y="2830189"/>
              <a:ext cx="252031" cy="314196"/>
            </a:xfrm>
            <a:custGeom>
              <a:avLst/>
              <a:gdLst/>
              <a:ahLst/>
              <a:cxnLst/>
              <a:rect l="0" t="0" r="0" b="0"/>
              <a:pathLst>
                <a:path w="252031" h="314196">
                  <a:moveTo>
                    <a:pt x="158826" y="4609"/>
                  </a:moveTo>
                  <a:lnTo>
                    <a:pt x="149959" y="1809"/>
                  </a:lnTo>
                  <a:lnTo>
                    <a:pt x="140972" y="307"/>
                  </a:lnTo>
                  <a:lnTo>
                    <a:pt x="130981" y="0"/>
                  </a:lnTo>
                  <a:lnTo>
                    <a:pt x="120173" y="680"/>
                  </a:lnTo>
                  <a:lnTo>
                    <a:pt x="109011" y="2148"/>
                  </a:lnTo>
                  <a:lnTo>
                    <a:pt x="97805" y="4221"/>
                  </a:lnTo>
                  <a:lnTo>
                    <a:pt x="86693" y="6903"/>
                  </a:lnTo>
                  <a:lnTo>
                    <a:pt x="75709" y="10375"/>
                  </a:lnTo>
                  <a:lnTo>
                    <a:pt x="64847" y="14670"/>
                  </a:lnTo>
                  <a:lnTo>
                    <a:pt x="54250" y="19688"/>
                  </a:lnTo>
                  <a:lnTo>
                    <a:pt x="44201" y="25281"/>
                  </a:lnTo>
                  <a:lnTo>
                    <a:pt x="34814" y="31308"/>
                  </a:lnTo>
                  <a:lnTo>
                    <a:pt x="26203" y="37812"/>
                  </a:lnTo>
                  <a:lnTo>
                    <a:pt x="18566" y="45010"/>
                  </a:lnTo>
                  <a:lnTo>
                    <a:pt x="11919" y="52964"/>
                  </a:lnTo>
                  <a:lnTo>
                    <a:pt x="6455" y="61593"/>
                  </a:lnTo>
                  <a:lnTo>
                    <a:pt x="2608" y="70764"/>
                  </a:lnTo>
                  <a:lnTo>
                    <a:pt x="469" y="80337"/>
                  </a:lnTo>
                  <a:lnTo>
                    <a:pt x="0" y="90037"/>
                  </a:lnTo>
                  <a:lnTo>
                    <a:pt x="1196" y="99469"/>
                  </a:lnTo>
                  <a:lnTo>
                    <a:pt x="3898" y="108435"/>
                  </a:lnTo>
                  <a:lnTo>
                    <a:pt x="8151" y="116759"/>
                  </a:lnTo>
                  <a:lnTo>
                    <a:pt x="14279" y="124205"/>
                  </a:lnTo>
                  <a:lnTo>
                    <a:pt x="22285" y="130731"/>
                  </a:lnTo>
                  <a:lnTo>
                    <a:pt x="31744" y="136453"/>
                  </a:lnTo>
                  <a:lnTo>
                    <a:pt x="42002" y="141539"/>
                  </a:lnTo>
                  <a:lnTo>
                    <a:pt x="52608" y="146150"/>
                  </a:lnTo>
                  <a:lnTo>
                    <a:pt x="63489" y="150418"/>
                  </a:lnTo>
                  <a:lnTo>
                    <a:pt x="74854" y="154445"/>
                  </a:lnTo>
                  <a:lnTo>
                    <a:pt x="86793" y="158302"/>
                  </a:lnTo>
                  <a:lnTo>
                    <a:pt x="99269" y="161876"/>
                  </a:lnTo>
                  <a:lnTo>
                    <a:pt x="112183" y="164896"/>
                  </a:lnTo>
                  <a:lnTo>
                    <a:pt x="125422" y="167269"/>
                  </a:lnTo>
                  <a:lnTo>
                    <a:pt x="138567" y="169370"/>
                  </a:lnTo>
                  <a:lnTo>
                    <a:pt x="150934" y="171928"/>
                  </a:lnTo>
                  <a:lnTo>
                    <a:pt x="162216" y="175320"/>
                  </a:lnTo>
                  <a:lnTo>
                    <a:pt x="172604" y="179584"/>
                  </a:lnTo>
                  <a:lnTo>
                    <a:pt x="182580" y="184596"/>
                  </a:lnTo>
                  <a:lnTo>
                    <a:pt x="192477" y="190193"/>
                  </a:lnTo>
                  <a:lnTo>
                    <a:pt x="202279" y="196222"/>
                  </a:lnTo>
                  <a:lnTo>
                    <a:pt x="211721" y="202561"/>
                  </a:lnTo>
                  <a:lnTo>
                    <a:pt x="220667" y="209121"/>
                  </a:lnTo>
                  <a:lnTo>
                    <a:pt x="228962" y="215998"/>
                  </a:lnTo>
                  <a:lnTo>
                    <a:pt x="236381" y="223454"/>
                  </a:lnTo>
                  <a:lnTo>
                    <a:pt x="242873" y="231584"/>
                  </a:lnTo>
                  <a:lnTo>
                    <a:pt x="248061" y="240333"/>
                  </a:lnTo>
                  <a:lnTo>
                    <a:pt x="251190" y="249584"/>
                  </a:lnTo>
                  <a:lnTo>
                    <a:pt x="252030" y="259212"/>
                  </a:lnTo>
                  <a:lnTo>
                    <a:pt x="250643" y="268948"/>
                  </a:lnTo>
                  <a:lnTo>
                    <a:pt x="247129" y="278404"/>
                  </a:lnTo>
                  <a:lnTo>
                    <a:pt x="241757" y="287382"/>
                  </a:lnTo>
                  <a:lnTo>
                    <a:pt x="234575" y="295545"/>
                  </a:lnTo>
                  <a:lnTo>
                    <a:pt x="225337" y="302348"/>
                  </a:lnTo>
                  <a:lnTo>
                    <a:pt x="214097" y="307622"/>
                  </a:lnTo>
                  <a:lnTo>
                    <a:pt x="201485" y="311349"/>
                  </a:lnTo>
                  <a:lnTo>
                    <a:pt x="188489" y="313492"/>
                  </a:lnTo>
                  <a:lnTo>
                    <a:pt x="175706" y="314195"/>
                  </a:lnTo>
                  <a:lnTo>
                    <a:pt x="163023" y="313721"/>
                  </a:lnTo>
                  <a:lnTo>
                    <a:pt x="149835" y="312348"/>
                  </a:lnTo>
                  <a:lnTo>
                    <a:pt x="135836" y="310323"/>
                  </a:lnTo>
                  <a:lnTo>
                    <a:pt x="121770" y="307991"/>
                  </a:lnTo>
                  <a:lnTo>
                    <a:pt x="107881" y="305569"/>
                  </a:lnTo>
                  <a:lnTo>
                    <a:pt x="92947" y="302847"/>
                  </a:lnTo>
                  <a:lnTo>
                    <a:pt x="74599" y="29940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28195" y="2508414"/>
              <a:ext cx="62770" cy="621182"/>
            </a:xfrm>
            <a:custGeom>
              <a:avLst/>
              <a:gdLst/>
              <a:ahLst/>
              <a:cxnLst/>
              <a:rect l="0" t="0" r="0" b="0"/>
              <a:pathLst>
                <a:path w="62770" h="621182">
                  <a:moveTo>
                    <a:pt x="10126" y="0"/>
                  </a:moveTo>
                  <a:lnTo>
                    <a:pt x="7260" y="11735"/>
                  </a:lnTo>
                  <a:lnTo>
                    <a:pt x="5117" y="22864"/>
                  </a:lnTo>
                  <a:lnTo>
                    <a:pt x="3515" y="34462"/>
                  </a:lnTo>
                  <a:lnTo>
                    <a:pt x="2334" y="46624"/>
                  </a:lnTo>
                  <a:lnTo>
                    <a:pt x="1485" y="59284"/>
                  </a:lnTo>
                  <a:lnTo>
                    <a:pt x="887" y="72340"/>
                  </a:lnTo>
                  <a:lnTo>
                    <a:pt x="474" y="85692"/>
                  </a:lnTo>
                  <a:lnTo>
                    <a:pt x="190" y="99257"/>
                  </a:lnTo>
                  <a:lnTo>
                    <a:pt x="0" y="112972"/>
                  </a:lnTo>
                  <a:lnTo>
                    <a:pt x="43" y="126791"/>
                  </a:lnTo>
                  <a:lnTo>
                    <a:pt x="603" y="140681"/>
                  </a:lnTo>
                  <a:lnTo>
                    <a:pt x="1792" y="154624"/>
                  </a:lnTo>
                  <a:lnTo>
                    <a:pt x="3405" y="168768"/>
                  </a:lnTo>
                  <a:lnTo>
                    <a:pt x="5026" y="183410"/>
                  </a:lnTo>
                  <a:lnTo>
                    <a:pt x="6416" y="198667"/>
                  </a:lnTo>
                  <a:lnTo>
                    <a:pt x="7670" y="214337"/>
                  </a:lnTo>
                  <a:lnTo>
                    <a:pt x="9118" y="230010"/>
                  </a:lnTo>
                  <a:lnTo>
                    <a:pt x="10940" y="245446"/>
                  </a:lnTo>
                  <a:lnTo>
                    <a:pt x="12994" y="260744"/>
                  </a:lnTo>
                  <a:lnTo>
                    <a:pt x="14919" y="276235"/>
                  </a:lnTo>
                  <a:lnTo>
                    <a:pt x="16515" y="292097"/>
                  </a:lnTo>
                  <a:lnTo>
                    <a:pt x="17910" y="308191"/>
                  </a:lnTo>
                  <a:lnTo>
                    <a:pt x="19453" y="324155"/>
                  </a:lnTo>
                  <a:lnTo>
                    <a:pt x="21339" y="339786"/>
                  </a:lnTo>
                  <a:lnTo>
                    <a:pt x="23436" y="355046"/>
                  </a:lnTo>
                  <a:lnTo>
                    <a:pt x="25390" y="369979"/>
                  </a:lnTo>
                  <a:lnTo>
                    <a:pt x="27006" y="384654"/>
                  </a:lnTo>
                  <a:lnTo>
                    <a:pt x="28413" y="399137"/>
                  </a:lnTo>
                  <a:lnTo>
                    <a:pt x="29965" y="413481"/>
                  </a:lnTo>
                  <a:lnTo>
                    <a:pt x="31856" y="427728"/>
                  </a:lnTo>
                  <a:lnTo>
                    <a:pt x="33956" y="441907"/>
                  </a:lnTo>
                  <a:lnTo>
                    <a:pt x="35913" y="456041"/>
                  </a:lnTo>
                  <a:lnTo>
                    <a:pt x="37531" y="470138"/>
                  </a:lnTo>
                  <a:lnTo>
                    <a:pt x="38939" y="484046"/>
                  </a:lnTo>
                  <a:lnTo>
                    <a:pt x="40492" y="497465"/>
                  </a:lnTo>
                  <a:lnTo>
                    <a:pt x="42388" y="510274"/>
                  </a:lnTo>
                  <a:lnTo>
                    <a:pt x="44661" y="522672"/>
                  </a:lnTo>
                  <a:lnTo>
                    <a:pt x="47267" y="535071"/>
                  </a:lnTo>
                  <a:lnTo>
                    <a:pt x="50128" y="547703"/>
                  </a:lnTo>
                  <a:lnTo>
                    <a:pt x="53028" y="560410"/>
                  </a:lnTo>
                  <a:lnTo>
                    <a:pt x="55895" y="574187"/>
                  </a:lnTo>
                  <a:lnTo>
                    <a:pt x="58980" y="592485"/>
                  </a:lnTo>
                  <a:lnTo>
                    <a:pt x="62769" y="62118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43523" y="2666342"/>
              <a:ext cx="505369" cy="52643"/>
            </a:xfrm>
            <a:custGeom>
              <a:avLst/>
              <a:gdLst/>
              <a:ahLst/>
              <a:cxnLst/>
              <a:rect l="0" t="0" r="0" b="0"/>
              <a:pathLst>
                <a:path w="505369" h="52643">
                  <a:moveTo>
                    <a:pt x="505368" y="52642"/>
                  </a:moveTo>
                  <a:lnTo>
                    <a:pt x="496432" y="49775"/>
                  </a:lnTo>
                  <a:lnTo>
                    <a:pt x="486805" y="47633"/>
                  </a:lnTo>
                  <a:lnTo>
                    <a:pt x="475504" y="46030"/>
                  </a:lnTo>
                  <a:lnTo>
                    <a:pt x="462318" y="44850"/>
                  </a:lnTo>
                  <a:lnTo>
                    <a:pt x="446894" y="44001"/>
                  </a:lnTo>
                  <a:lnTo>
                    <a:pt x="429258" y="43399"/>
                  </a:lnTo>
                  <a:lnTo>
                    <a:pt x="409573" y="42812"/>
                  </a:lnTo>
                  <a:lnTo>
                    <a:pt x="387944" y="41879"/>
                  </a:lnTo>
                  <a:lnTo>
                    <a:pt x="364640" y="40433"/>
                  </a:lnTo>
                  <a:lnTo>
                    <a:pt x="340657" y="38476"/>
                  </a:lnTo>
                  <a:lnTo>
                    <a:pt x="317557" y="36092"/>
                  </a:lnTo>
                  <a:lnTo>
                    <a:pt x="296138" y="33381"/>
                  </a:lnTo>
                  <a:lnTo>
                    <a:pt x="276319" y="30596"/>
                  </a:lnTo>
                  <a:lnTo>
                    <a:pt x="257545" y="28113"/>
                  </a:lnTo>
                  <a:lnTo>
                    <a:pt x="239357" y="26110"/>
                  </a:lnTo>
                  <a:lnTo>
                    <a:pt x="221476" y="24427"/>
                  </a:lnTo>
                  <a:lnTo>
                    <a:pt x="203755" y="22683"/>
                  </a:lnTo>
                  <a:lnTo>
                    <a:pt x="186116" y="20660"/>
                  </a:lnTo>
                  <a:lnTo>
                    <a:pt x="168520" y="18469"/>
                  </a:lnTo>
                  <a:lnTo>
                    <a:pt x="150944" y="16452"/>
                  </a:lnTo>
                  <a:lnTo>
                    <a:pt x="133377" y="14793"/>
                  </a:lnTo>
                  <a:lnTo>
                    <a:pt x="115649" y="13357"/>
                  </a:lnTo>
                  <a:lnTo>
                    <a:pt x="97448" y="11786"/>
                  </a:lnTo>
                  <a:lnTo>
                    <a:pt x="78673" y="9882"/>
                  </a:lnTo>
                  <a:lnTo>
                    <a:pt x="60265" y="7763"/>
                  </a:lnTo>
                  <a:lnTo>
                    <a:pt x="42313" y="5572"/>
                  </a:lnTo>
                  <a:lnTo>
                    <a:pt x="23236" y="311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12145" y="268739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67" y="14735"/>
                  </a:lnTo>
                  <a:lnTo>
                    <a:pt x="707" y="29287"/>
                  </a:lnTo>
                  <a:lnTo>
                    <a:pt x="1998" y="45072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8" y="95112"/>
                  </a:lnTo>
                  <a:lnTo>
                    <a:pt x="7866" y="111075"/>
                  </a:lnTo>
                  <a:lnTo>
                    <a:pt x="8676" y="126546"/>
                  </a:lnTo>
                  <a:lnTo>
                    <a:pt x="9255" y="141613"/>
                  </a:lnTo>
                  <a:lnTo>
                    <a:pt x="9661" y="156374"/>
                  </a:lnTo>
                  <a:lnTo>
                    <a:pt x="9941" y="170912"/>
                  </a:lnTo>
                  <a:lnTo>
                    <a:pt x="10136" y="185292"/>
                  </a:lnTo>
                  <a:lnTo>
                    <a:pt x="10439" y="199563"/>
                  </a:lnTo>
                  <a:lnTo>
                    <a:pt x="11175" y="213758"/>
                  </a:lnTo>
                  <a:lnTo>
                    <a:pt x="12483" y="227911"/>
                  </a:lnTo>
                  <a:lnTo>
                    <a:pt x="14175" y="242366"/>
                  </a:lnTo>
                  <a:lnTo>
                    <a:pt x="15850" y="257748"/>
                  </a:lnTo>
                  <a:lnTo>
                    <a:pt x="17270" y="274320"/>
                  </a:lnTo>
                  <a:lnTo>
                    <a:pt x="18375" y="291858"/>
                  </a:lnTo>
                  <a:lnTo>
                    <a:pt x="19191" y="309855"/>
                  </a:lnTo>
                  <a:lnTo>
                    <a:pt x="19774" y="327952"/>
                  </a:lnTo>
                  <a:lnTo>
                    <a:pt x="20183" y="345811"/>
                  </a:lnTo>
                  <a:lnTo>
                    <a:pt x="20510" y="365103"/>
                  </a:lnTo>
                  <a:lnTo>
                    <a:pt x="20785" y="390870"/>
                  </a:lnTo>
                  <a:lnTo>
                    <a:pt x="21057" y="4316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12103" y="2552100"/>
              <a:ext cx="600126" cy="646440"/>
            </a:xfrm>
            <a:custGeom>
              <a:avLst/>
              <a:gdLst/>
              <a:ahLst/>
              <a:cxnLst/>
              <a:rect l="0" t="0" r="0" b="0"/>
              <a:pathLst>
                <a:path w="600126" h="646440">
                  <a:moveTo>
                    <a:pt x="0" y="145827"/>
                  </a:moveTo>
                  <a:lnTo>
                    <a:pt x="3001" y="134159"/>
                  </a:lnTo>
                  <a:lnTo>
                    <a:pt x="6424" y="123670"/>
                  </a:lnTo>
                  <a:lnTo>
                    <a:pt x="10620" y="113368"/>
                  </a:lnTo>
                  <a:lnTo>
                    <a:pt x="15520" y="103067"/>
                  </a:lnTo>
                  <a:lnTo>
                    <a:pt x="21002" y="92723"/>
                  </a:lnTo>
                  <a:lnTo>
                    <a:pt x="26932" y="82338"/>
                  </a:lnTo>
                  <a:lnTo>
                    <a:pt x="33193" y="72083"/>
                  </a:lnTo>
                  <a:lnTo>
                    <a:pt x="39691" y="62273"/>
                  </a:lnTo>
                  <a:lnTo>
                    <a:pt x="46365" y="53051"/>
                  </a:lnTo>
                  <a:lnTo>
                    <a:pt x="53490" y="44555"/>
                  </a:lnTo>
                  <a:lnTo>
                    <a:pt x="61644" y="36994"/>
                  </a:lnTo>
                  <a:lnTo>
                    <a:pt x="71059" y="30390"/>
                  </a:lnTo>
                  <a:lnTo>
                    <a:pt x="81656" y="24615"/>
                  </a:lnTo>
                  <a:lnTo>
                    <a:pt x="93220" y="19495"/>
                  </a:lnTo>
                  <a:lnTo>
                    <a:pt x="105518" y="14865"/>
                  </a:lnTo>
                  <a:lnTo>
                    <a:pt x="118352" y="10755"/>
                  </a:lnTo>
                  <a:lnTo>
                    <a:pt x="131566" y="7365"/>
                  </a:lnTo>
                  <a:lnTo>
                    <a:pt x="145043" y="4751"/>
                  </a:lnTo>
                  <a:lnTo>
                    <a:pt x="158703" y="2825"/>
                  </a:lnTo>
                  <a:lnTo>
                    <a:pt x="172485" y="1449"/>
                  </a:lnTo>
                  <a:lnTo>
                    <a:pt x="186351" y="491"/>
                  </a:lnTo>
                  <a:lnTo>
                    <a:pt x="200274" y="0"/>
                  </a:lnTo>
                  <a:lnTo>
                    <a:pt x="214234" y="194"/>
                  </a:lnTo>
                  <a:lnTo>
                    <a:pt x="228221" y="1144"/>
                  </a:lnTo>
                  <a:lnTo>
                    <a:pt x="242225" y="2934"/>
                  </a:lnTo>
                  <a:lnTo>
                    <a:pt x="256240" y="5739"/>
                  </a:lnTo>
                  <a:lnTo>
                    <a:pt x="270253" y="9559"/>
                  </a:lnTo>
                  <a:lnTo>
                    <a:pt x="283936" y="14412"/>
                  </a:lnTo>
                  <a:lnTo>
                    <a:pt x="296670" y="20420"/>
                  </a:lnTo>
                  <a:lnTo>
                    <a:pt x="308197" y="27530"/>
                  </a:lnTo>
                  <a:lnTo>
                    <a:pt x="318581" y="35406"/>
                  </a:lnTo>
                  <a:lnTo>
                    <a:pt x="328024" y="43530"/>
                  </a:lnTo>
                  <a:lnTo>
                    <a:pt x="336749" y="51593"/>
                  </a:lnTo>
                  <a:lnTo>
                    <a:pt x="344949" y="59802"/>
                  </a:lnTo>
                  <a:lnTo>
                    <a:pt x="352778" y="68758"/>
                  </a:lnTo>
                  <a:lnTo>
                    <a:pt x="360342" y="78750"/>
                  </a:lnTo>
                  <a:lnTo>
                    <a:pt x="367561" y="89749"/>
                  </a:lnTo>
                  <a:lnTo>
                    <a:pt x="374182" y="101591"/>
                  </a:lnTo>
                  <a:lnTo>
                    <a:pt x="380112" y="114079"/>
                  </a:lnTo>
                  <a:lnTo>
                    <a:pt x="385245" y="127042"/>
                  </a:lnTo>
                  <a:lnTo>
                    <a:pt x="389395" y="140343"/>
                  </a:lnTo>
                  <a:lnTo>
                    <a:pt x="392555" y="153879"/>
                  </a:lnTo>
                  <a:lnTo>
                    <a:pt x="394864" y="167578"/>
                  </a:lnTo>
                  <a:lnTo>
                    <a:pt x="396505" y="181387"/>
                  </a:lnTo>
                  <a:lnTo>
                    <a:pt x="397645" y="195271"/>
                  </a:lnTo>
                  <a:lnTo>
                    <a:pt x="398259" y="209206"/>
                  </a:lnTo>
                  <a:lnTo>
                    <a:pt x="398147" y="223175"/>
                  </a:lnTo>
                  <a:lnTo>
                    <a:pt x="397258" y="237167"/>
                  </a:lnTo>
                  <a:lnTo>
                    <a:pt x="395678" y="251174"/>
                  </a:lnTo>
                  <a:lnTo>
                    <a:pt x="393547" y="265191"/>
                  </a:lnTo>
                  <a:lnTo>
                    <a:pt x="390998" y="279216"/>
                  </a:lnTo>
                  <a:lnTo>
                    <a:pt x="387981" y="293244"/>
                  </a:lnTo>
                  <a:lnTo>
                    <a:pt x="384277" y="307276"/>
                  </a:lnTo>
                  <a:lnTo>
                    <a:pt x="379824" y="321301"/>
                  </a:lnTo>
                  <a:lnTo>
                    <a:pt x="374697" y="334991"/>
                  </a:lnTo>
                  <a:lnTo>
                    <a:pt x="369031" y="347730"/>
                  </a:lnTo>
                  <a:lnTo>
                    <a:pt x="362955" y="359261"/>
                  </a:lnTo>
                  <a:lnTo>
                    <a:pt x="356419" y="369647"/>
                  </a:lnTo>
                  <a:lnTo>
                    <a:pt x="349198" y="379092"/>
                  </a:lnTo>
                  <a:lnTo>
                    <a:pt x="341230" y="387812"/>
                  </a:lnTo>
                  <a:lnTo>
                    <a:pt x="332591" y="395841"/>
                  </a:lnTo>
                  <a:lnTo>
                    <a:pt x="323412" y="403021"/>
                  </a:lnTo>
                  <a:lnTo>
                    <a:pt x="313830" y="409324"/>
                  </a:lnTo>
                  <a:lnTo>
                    <a:pt x="303955" y="414371"/>
                  </a:lnTo>
                  <a:lnTo>
                    <a:pt x="293874" y="417399"/>
                  </a:lnTo>
                  <a:lnTo>
                    <a:pt x="283670" y="418171"/>
                  </a:lnTo>
                  <a:lnTo>
                    <a:pt x="274218" y="416885"/>
                  </a:lnTo>
                  <a:lnTo>
                    <a:pt x="267367" y="413162"/>
                  </a:lnTo>
                  <a:lnTo>
                    <a:pt x="265140" y="407994"/>
                  </a:lnTo>
                  <a:lnTo>
                    <a:pt x="267857" y="404615"/>
                  </a:lnTo>
                  <a:lnTo>
                    <a:pt x="273257" y="404190"/>
                  </a:lnTo>
                  <a:lnTo>
                    <a:pt x="279826" y="406596"/>
                  </a:lnTo>
                  <a:lnTo>
                    <a:pt x="286855" y="411308"/>
                  </a:lnTo>
                  <a:lnTo>
                    <a:pt x="294036" y="417761"/>
                  </a:lnTo>
                  <a:lnTo>
                    <a:pt x="301236" y="425476"/>
                  </a:lnTo>
                  <a:lnTo>
                    <a:pt x="308413" y="434086"/>
                  </a:lnTo>
                  <a:lnTo>
                    <a:pt x="315555" y="443482"/>
                  </a:lnTo>
                  <a:lnTo>
                    <a:pt x="322666" y="453776"/>
                  </a:lnTo>
                  <a:lnTo>
                    <a:pt x="329755" y="464965"/>
                  </a:lnTo>
                  <a:lnTo>
                    <a:pt x="336993" y="476920"/>
                  </a:lnTo>
                  <a:lnTo>
                    <a:pt x="344691" y="489478"/>
                  </a:lnTo>
                  <a:lnTo>
                    <a:pt x="352980" y="502475"/>
                  </a:lnTo>
                  <a:lnTo>
                    <a:pt x="361666" y="515456"/>
                  </a:lnTo>
                  <a:lnTo>
                    <a:pt x="370344" y="527713"/>
                  </a:lnTo>
                  <a:lnTo>
                    <a:pt x="378778" y="538925"/>
                  </a:lnTo>
                  <a:lnTo>
                    <a:pt x="387066" y="549436"/>
                  </a:lnTo>
                  <a:lnTo>
                    <a:pt x="395544" y="560028"/>
                  </a:lnTo>
                  <a:lnTo>
                    <a:pt x="404396" y="571151"/>
                  </a:lnTo>
                  <a:lnTo>
                    <a:pt x="413646" y="582591"/>
                  </a:lnTo>
                  <a:lnTo>
                    <a:pt x="423242" y="593672"/>
                  </a:lnTo>
                  <a:lnTo>
                    <a:pt x="433109" y="604012"/>
                  </a:lnTo>
                  <a:lnTo>
                    <a:pt x="443177" y="613397"/>
                  </a:lnTo>
                  <a:lnTo>
                    <a:pt x="453388" y="621621"/>
                  </a:lnTo>
                  <a:lnTo>
                    <a:pt x="463704" y="628698"/>
                  </a:lnTo>
                  <a:lnTo>
                    <a:pt x="474260" y="634635"/>
                  </a:lnTo>
                  <a:lnTo>
                    <a:pt x="485338" y="639340"/>
                  </a:lnTo>
                  <a:lnTo>
                    <a:pt x="497050" y="642876"/>
                  </a:lnTo>
                  <a:lnTo>
                    <a:pt x="509186" y="645270"/>
                  </a:lnTo>
                  <a:lnTo>
                    <a:pt x="521332" y="646436"/>
                  </a:lnTo>
                  <a:lnTo>
                    <a:pt x="533240" y="646439"/>
                  </a:lnTo>
                  <a:lnTo>
                    <a:pt x="544674" y="645307"/>
                  </a:lnTo>
                  <a:lnTo>
                    <a:pt x="555354" y="642952"/>
                  </a:lnTo>
                  <a:lnTo>
                    <a:pt x="565192" y="639451"/>
                  </a:lnTo>
                  <a:lnTo>
                    <a:pt x="573978" y="635303"/>
                  </a:lnTo>
                  <a:lnTo>
                    <a:pt x="582147" y="630932"/>
                  </a:lnTo>
                  <a:lnTo>
                    <a:pt x="590416" y="625957"/>
                  </a:lnTo>
                  <a:lnTo>
                    <a:pt x="600125" y="61960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87658" y="2918328"/>
              <a:ext cx="160641" cy="280378"/>
            </a:xfrm>
            <a:custGeom>
              <a:avLst/>
              <a:gdLst/>
              <a:ahLst/>
              <a:cxnLst/>
              <a:rect l="0" t="0" r="0" b="0"/>
              <a:pathLst>
                <a:path w="160641" h="280378">
                  <a:moveTo>
                    <a:pt x="29813" y="105982"/>
                  </a:moveTo>
                  <a:lnTo>
                    <a:pt x="35815" y="111716"/>
                  </a:lnTo>
                  <a:lnTo>
                    <a:pt x="42660" y="116000"/>
                  </a:lnTo>
                  <a:lnTo>
                    <a:pt x="51048" y="119201"/>
                  </a:lnTo>
                  <a:lnTo>
                    <a:pt x="60675" y="121390"/>
                  </a:lnTo>
                  <a:lnTo>
                    <a:pt x="70989" y="122439"/>
                  </a:lnTo>
                  <a:lnTo>
                    <a:pt x="81597" y="122376"/>
                  </a:lnTo>
                  <a:lnTo>
                    <a:pt x="92294" y="121206"/>
                  </a:lnTo>
                  <a:lnTo>
                    <a:pt x="102995" y="118830"/>
                  </a:lnTo>
                  <a:lnTo>
                    <a:pt x="113659" y="115303"/>
                  </a:lnTo>
                  <a:lnTo>
                    <a:pt x="123953" y="110648"/>
                  </a:lnTo>
                  <a:lnTo>
                    <a:pt x="133265" y="104775"/>
                  </a:lnTo>
                  <a:lnTo>
                    <a:pt x="141340" y="97746"/>
                  </a:lnTo>
                  <a:lnTo>
                    <a:pt x="148085" y="89585"/>
                  </a:lnTo>
                  <a:lnTo>
                    <a:pt x="153400" y="80205"/>
                  </a:lnTo>
                  <a:lnTo>
                    <a:pt x="157372" y="69681"/>
                  </a:lnTo>
                  <a:lnTo>
                    <a:pt x="159906" y="58530"/>
                  </a:lnTo>
                  <a:lnTo>
                    <a:pt x="160640" y="47586"/>
                  </a:lnTo>
                  <a:lnTo>
                    <a:pt x="159540" y="37308"/>
                  </a:lnTo>
                  <a:lnTo>
                    <a:pt x="156682" y="27952"/>
                  </a:lnTo>
                  <a:lnTo>
                    <a:pt x="152100" y="19740"/>
                  </a:lnTo>
                  <a:lnTo>
                    <a:pt x="145980" y="12671"/>
                  </a:lnTo>
                  <a:lnTo>
                    <a:pt x="138618" y="6908"/>
                  </a:lnTo>
                  <a:lnTo>
                    <a:pt x="130315" y="2852"/>
                  </a:lnTo>
                  <a:lnTo>
                    <a:pt x="121322" y="569"/>
                  </a:lnTo>
                  <a:lnTo>
                    <a:pt x="111675" y="0"/>
                  </a:lnTo>
                  <a:lnTo>
                    <a:pt x="101214" y="1130"/>
                  </a:lnTo>
                  <a:lnTo>
                    <a:pt x="89925" y="3782"/>
                  </a:lnTo>
                  <a:lnTo>
                    <a:pt x="78244" y="7833"/>
                  </a:lnTo>
                  <a:lnTo>
                    <a:pt x="66934" y="13292"/>
                  </a:lnTo>
                  <a:lnTo>
                    <a:pt x="56408" y="20036"/>
                  </a:lnTo>
                  <a:lnTo>
                    <a:pt x="46883" y="27834"/>
                  </a:lnTo>
                  <a:lnTo>
                    <a:pt x="38558" y="36438"/>
                  </a:lnTo>
                  <a:lnTo>
                    <a:pt x="31404" y="45631"/>
                  </a:lnTo>
                  <a:lnTo>
                    <a:pt x="25243" y="55245"/>
                  </a:lnTo>
                  <a:lnTo>
                    <a:pt x="19856" y="65150"/>
                  </a:lnTo>
                  <a:lnTo>
                    <a:pt x="15043" y="75262"/>
                  </a:lnTo>
                  <a:lnTo>
                    <a:pt x="10809" y="85679"/>
                  </a:lnTo>
                  <a:lnTo>
                    <a:pt x="7337" y="96666"/>
                  </a:lnTo>
                  <a:lnTo>
                    <a:pt x="4665" y="108320"/>
                  </a:lnTo>
                  <a:lnTo>
                    <a:pt x="2701" y="120588"/>
                  </a:lnTo>
                  <a:lnTo>
                    <a:pt x="1300" y="133356"/>
                  </a:lnTo>
                  <a:lnTo>
                    <a:pt x="330" y="146493"/>
                  </a:lnTo>
                  <a:lnTo>
                    <a:pt x="0" y="159569"/>
                  </a:lnTo>
                  <a:lnTo>
                    <a:pt x="835" y="171888"/>
                  </a:lnTo>
                  <a:lnTo>
                    <a:pt x="3024" y="183137"/>
                  </a:lnTo>
                  <a:lnTo>
                    <a:pt x="6290" y="193503"/>
                  </a:lnTo>
                  <a:lnTo>
                    <a:pt x="10092" y="203465"/>
                  </a:lnTo>
                  <a:lnTo>
                    <a:pt x="14064" y="213352"/>
                  </a:lnTo>
                  <a:lnTo>
                    <a:pt x="18358" y="223148"/>
                  </a:lnTo>
                  <a:lnTo>
                    <a:pt x="23524" y="232586"/>
                  </a:lnTo>
                  <a:lnTo>
                    <a:pt x="29818" y="241527"/>
                  </a:lnTo>
                  <a:lnTo>
                    <a:pt x="37353" y="249821"/>
                  </a:lnTo>
                  <a:lnTo>
                    <a:pt x="46244" y="257239"/>
                  </a:lnTo>
                  <a:lnTo>
                    <a:pt x="56416" y="263739"/>
                  </a:lnTo>
                  <a:lnTo>
                    <a:pt x="67657" y="269272"/>
                  </a:lnTo>
                  <a:lnTo>
                    <a:pt x="79717" y="273699"/>
                  </a:lnTo>
                  <a:lnTo>
                    <a:pt x="92369" y="277043"/>
                  </a:lnTo>
                  <a:lnTo>
                    <a:pt x="105022" y="279283"/>
                  </a:lnTo>
                  <a:lnTo>
                    <a:pt x="118077" y="280377"/>
                  </a:lnTo>
                  <a:lnTo>
                    <a:pt x="133795" y="279304"/>
                  </a:lnTo>
                  <a:lnTo>
                    <a:pt x="156155" y="2744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22757" y="2970555"/>
              <a:ext cx="323455" cy="512162"/>
            </a:xfrm>
            <a:custGeom>
              <a:avLst/>
              <a:gdLst/>
              <a:ahLst/>
              <a:cxnLst/>
              <a:rect l="0" t="0" r="0" b="0"/>
              <a:pathLst>
                <a:path w="323455" h="512162">
                  <a:moveTo>
                    <a:pt x="210570" y="159040"/>
                  </a:moveTo>
                  <a:lnTo>
                    <a:pt x="219304" y="153173"/>
                  </a:lnTo>
                  <a:lnTo>
                    <a:pt x="227010" y="147609"/>
                  </a:lnTo>
                  <a:lnTo>
                    <a:pt x="234408" y="141805"/>
                  </a:lnTo>
                  <a:lnTo>
                    <a:pt x="241496" y="135551"/>
                  </a:lnTo>
                  <a:lnTo>
                    <a:pt x="248025" y="128573"/>
                  </a:lnTo>
                  <a:lnTo>
                    <a:pt x="253889" y="120787"/>
                  </a:lnTo>
                  <a:lnTo>
                    <a:pt x="258809" y="112113"/>
                  </a:lnTo>
                  <a:lnTo>
                    <a:pt x="262282" y="102386"/>
                  </a:lnTo>
                  <a:lnTo>
                    <a:pt x="264166" y="91628"/>
                  </a:lnTo>
                  <a:lnTo>
                    <a:pt x="264463" y="80320"/>
                  </a:lnTo>
                  <a:lnTo>
                    <a:pt x="263152" y="69271"/>
                  </a:lnTo>
                  <a:lnTo>
                    <a:pt x="260380" y="58918"/>
                  </a:lnTo>
                  <a:lnTo>
                    <a:pt x="256420" y="49342"/>
                  </a:lnTo>
                  <a:lnTo>
                    <a:pt x="251554" y="40449"/>
                  </a:lnTo>
                  <a:lnTo>
                    <a:pt x="246022" y="32103"/>
                  </a:lnTo>
                  <a:lnTo>
                    <a:pt x="239852" y="24327"/>
                  </a:lnTo>
                  <a:lnTo>
                    <a:pt x="232881" y="17316"/>
                  </a:lnTo>
                  <a:lnTo>
                    <a:pt x="225079" y="11123"/>
                  </a:lnTo>
                  <a:lnTo>
                    <a:pt x="216550" y="5979"/>
                  </a:lnTo>
                  <a:lnTo>
                    <a:pt x="207447" y="2353"/>
                  </a:lnTo>
                  <a:lnTo>
                    <a:pt x="197920" y="367"/>
                  </a:lnTo>
                  <a:lnTo>
                    <a:pt x="188251" y="0"/>
                  </a:lnTo>
                  <a:lnTo>
                    <a:pt x="178839" y="1266"/>
                  </a:lnTo>
                  <a:lnTo>
                    <a:pt x="169882" y="4011"/>
                  </a:lnTo>
                  <a:lnTo>
                    <a:pt x="161394" y="8123"/>
                  </a:lnTo>
                  <a:lnTo>
                    <a:pt x="153306" y="13624"/>
                  </a:lnTo>
                  <a:lnTo>
                    <a:pt x="145535" y="20395"/>
                  </a:lnTo>
                  <a:lnTo>
                    <a:pt x="138162" y="28212"/>
                  </a:lnTo>
                  <a:lnTo>
                    <a:pt x="131430" y="36828"/>
                  </a:lnTo>
                  <a:lnTo>
                    <a:pt x="125423" y="46039"/>
                  </a:lnTo>
                  <a:lnTo>
                    <a:pt x="120236" y="56004"/>
                  </a:lnTo>
                  <a:lnTo>
                    <a:pt x="116050" y="67210"/>
                  </a:lnTo>
                  <a:lnTo>
                    <a:pt x="112869" y="79821"/>
                  </a:lnTo>
                  <a:lnTo>
                    <a:pt x="110715" y="93546"/>
                  </a:lnTo>
                  <a:lnTo>
                    <a:pt x="109711" y="107829"/>
                  </a:lnTo>
                  <a:lnTo>
                    <a:pt x="109822" y="122280"/>
                  </a:lnTo>
                  <a:lnTo>
                    <a:pt x="111201" y="136389"/>
                  </a:lnTo>
                  <a:lnTo>
                    <a:pt x="114254" y="149477"/>
                  </a:lnTo>
                  <a:lnTo>
                    <a:pt x="119054" y="161264"/>
                  </a:lnTo>
                  <a:lnTo>
                    <a:pt x="125548" y="171498"/>
                  </a:lnTo>
                  <a:lnTo>
                    <a:pt x="133728" y="179784"/>
                  </a:lnTo>
                  <a:lnTo>
                    <a:pt x="143406" y="186090"/>
                  </a:lnTo>
                  <a:lnTo>
                    <a:pt x="153972" y="190360"/>
                  </a:lnTo>
                  <a:lnTo>
                    <a:pt x="164514" y="192344"/>
                  </a:lnTo>
                  <a:lnTo>
                    <a:pt x="174524" y="192126"/>
                  </a:lnTo>
                  <a:lnTo>
                    <a:pt x="183869" y="190050"/>
                  </a:lnTo>
                  <a:lnTo>
                    <a:pt x="192605" y="186532"/>
                  </a:lnTo>
                  <a:lnTo>
                    <a:pt x="200847" y="181944"/>
                  </a:lnTo>
                  <a:lnTo>
                    <a:pt x="208553" y="176426"/>
                  </a:lnTo>
                  <a:lnTo>
                    <a:pt x="215518" y="169899"/>
                  </a:lnTo>
                  <a:lnTo>
                    <a:pt x="221689" y="162400"/>
                  </a:lnTo>
                  <a:lnTo>
                    <a:pt x="227158" y="154076"/>
                  </a:lnTo>
                  <a:lnTo>
                    <a:pt x="232066" y="145111"/>
                  </a:lnTo>
                  <a:lnTo>
                    <a:pt x="236553" y="135671"/>
                  </a:lnTo>
                  <a:lnTo>
                    <a:pt x="240738" y="125891"/>
                  </a:lnTo>
                  <a:lnTo>
                    <a:pt x="244709" y="115873"/>
                  </a:lnTo>
                  <a:lnTo>
                    <a:pt x="248537" y="105761"/>
                  </a:lnTo>
                  <a:lnTo>
                    <a:pt x="252465" y="98106"/>
                  </a:lnTo>
                  <a:lnTo>
                    <a:pt x="256344" y="96236"/>
                  </a:lnTo>
                  <a:lnTo>
                    <a:pt x="259640" y="99491"/>
                  </a:lnTo>
                  <a:lnTo>
                    <a:pt x="262566" y="106369"/>
                  </a:lnTo>
                  <a:lnTo>
                    <a:pt x="265417" y="115506"/>
                  </a:lnTo>
                  <a:lnTo>
                    <a:pt x="268340" y="125770"/>
                  </a:lnTo>
                  <a:lnTo>
                    <a:pt x="271384" y="136505"/>
                  </a:lnTo>
                  <a:lnTo>
                    <a:pt x="274546" y="148038"/>
                  </a:lnTo>
                  <a:lnTo>
                    <a:pt x="277804" y="161462"/>
                  </a:lnTo>
                  <a:lnTo>
                    <a:pt x="281139" y="177233"/>
                  </a:lnTo>
                  <a:lnTo>
                    <a:pt x="284526" y="194561"/>
                  </a:lnTo>
                  <a:lnTo>
                    <a:pt x="287952" y="211820"/>
                  </a:lnTo>
                  <a:lnTo>
                    <a:pt x="291405" y="228056"/>
                  </a:lnTo>
                  <a:lnTo>
                    <a:pt x="294875" y="243023"/>
                  </a:lnTo>
                  <a:lnTo>
                    <a:pt x="298360" y="256830"/>
                  </a:lnTo>
                  <a:lnTo>
                    <a:pt x="301847" y="269707"/>
                  </a:lnTo>
                  <a:lnTo>
                    <a:pt x="305172" y="282049"/>
                  </a:lnTo>
                  <a:lnTo>
                    <a:pt x="308025" y="294359"/>
                  </a:lnTo>
                  <a:lnTo>
                    <a:pt x="310281" y="306910"/>
                  </a:lnTo>
                  <a:lnTo>
                    <a:pt x="312134" y="319617"/>
                  </a:lnTo>
                  <a:lnTo>
                    <a:pt x="313993" y="332148"/>
                  </a:lnTo>
                  <a:lnTo>
                    <a:pt x="316093" y="344328"/>
                  </a:lnTo>
                  <a:lnTo>
                    <a:pt x="318336" y="356455"/>
                  </a:lnTo>
                  <a:lnTo>
                    <a:pt x="320389" y="369196"/>
                  </a:lnTo>
                  <a:lnTo>
                    <a:pt x="322063" y="382876"/>
                  </a:lnTo>
                  <a:lnTo>
                    <a:pt x="323168" y="397336"/>
                  </a:lnTo>
                  <a:lnTo>
                    <a:pt x="323454" y="412121"/>
                  </a:lnTo>
                  <a:lnTo>
                    <a:pt x="322857" y="426912"/>
                  </a:lnTo>
                  <a:lnTo>
                    <a:pt x="321321" y="441249"/>
                  </a:lnTo>
                  <a:lnTo>
                    <a:pt x="318693" y="454491"/>
                  </a:lnTo>
                  <a:lnTo>
                    <a:pt x="314991" y="466386"/>
                  </a:lnTo>
                  <a:lnTo>
                    <a:pt x="310048" y="476863"/>
                  </a:lnTo>
                  <a:lnTo>
                    <a:pt x="303449" y="485843"/>
                  </a:lnTo>
                  <a:lnTo>
                    <a:pt x="295119" y="493437"/>
                  </a:lnTo>
                  <a:lnTo>
                    <a:pt x="285272" y="499726"/>
                  </a:lnTo>
                  <a:lnTo>
                    <a:pt x="274220" y="504669"/>
                  </a:lnTo>
                  <a:lnTo>
                    <a:pt x="262273" y="508365"/>
                  </a:lnTo>
                  <a:lnTo>
                    <a:pt x="249846" y="510866"/>
                  </a:lnTo>
                  <a:lnTo>
                    <a:pt x="237439" y="512105"/>
                  </a:lnTo>
                  <a:lnTo>
                    <a:pt x="225311" y="512161"/>
                  </a:lnTo>
                  <a:lnTo>
                    <a:pt x="213204" y="511234"/>
                  </a:lnTo>
                  <a:lnTo>
                    <a:pt x="200469" y="509549"/>
                  </a:lnTo>
                  <a:lnTo>
                    <a:pt x="186792" y="507307"/>
                  </a:lnTo>
                  <a:lnTo>
                    <a:pt x="172502" y="504667"/>
                  </a:lnTo>
                  <a:lnTo>
                    <a:pt x="158364" y="501750"/>
                  </a:lnTo>
                  <a:lnTo>
                    <a:pt x="144811" y="498642"/>
                  </a:lnTo>
                  <a:lnTo>
                    <a:pt x="131778" y="495403"/>
                  </a:lnTo>
                  <a:lnTo>
                    <a:pt x="118886" y="492075"/>
                  </a:lnTo>
                  <a:lnTo>
                    <a:pt x="105883" y="488687"/>
                  </a:lnTo>
                  <a:lnTo>
                    <a:pt x="92674" y="485260"/>
                  </a:lnTo>
                  <a:lnTo>
                    <a:pt x="79261" y="481805"/>
                  </a:lnTo>
                  <a:lnTo>
                    <a:pt x="65688" y="478332"/>
                  </a:lnTo>
                  <a:lnTo>
                    <a:pt x="52409" y="474806"/>
                  </a:lnTo>
                  <a:lnTo>
                    <a:pt x="38864" y="470698"/>
                  </a:lnTo>
                  <a:lnTo>
                    <a:pt x="22745" y="464530"/>
                  </a:lnTo>
                  <a:lnTo>
                    <a:pt x="0" y="4538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43896" y="2992725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9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5" y="83648"/>
                  </a:lnTo>
                  <a:lnTo>
                    <a:pt x="178" y="98894"/>
                  </a:lnTo>
                  <a:lnTo>
                    <a:pt x="826" y="113743"/>
                  </a:lnTo>
                  <a:lnTo>
                    <a:pt x="2075" y="127796"/>
                  </a:lnTo>
                  <a:lnTo>
                    <a:pt x="3736" y="140941"/>
                  </a:lnTo>
                  <a:lnTo>
                    <a:pt x="5563" y="154676"/>
                  </a:lnTo>
                  <a:lnTo>
                    <a:pt x="7717" y="172437"/>
                  </a:lnTo>
                  <a:lnTo>
                    <a:pt x="10529" y="20004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54425" y="285585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64951" y="2971668"/>
              <a:ext cx="154918" cy="261535"/>
            </a:xfrm>
            <a:custGeom>
              <a:avLst/>
              <a:gdLst/>
              <a:ahLst/>
              <a:cxnLst/>
              <a:rect l="0" t="0" r="0" b="0"/>
              <a:pathLst>
                <a:path w="154918" h="261535">
                  <a:moveTo>
                    <a:pt x="110572" y="21057"/>
                  </a:moveTo>
                  <a:lnTo>
                    <a:pt x="101772" y="18257"/>
                  </a:lnTo>
                  <a:lnTo>
                    <a:pt x="93426" y="16756"/>
                  </a:lnTo>
                  <a:lnTo>
                    <a:pt x="84730" y="16458"/>
                  </a:lnTo>
                  <a:lnTo>
                    <a:pt x="75781" y="17483"/>
                  </a:lnTo>
                  <a:lnTo>
                    <a:pt x="66935" y="20248"/>
                  </a:lnTo>
                  <a:lnTo>
                    <a:pt x="58398" y="24823"/>
                  </a:lnTo>
                  <a:lnTo>
                    <a:pt x="50209" y="30983"/>
                  </a:lnTo>
                  <a:lnTo>
                    <a:pt x="42331" y="38399"/>
                  </a:lnTo>
                  <a:lnTo>
                    <a:pt x="34704" y="46763"/>
                  </a:lnTo>
                  <a:lnTo>
                    <a:pt x="27431" y="56138"/>
                  </a:lnTo>
                  <a:lnTo>
                    <a:pt x="20767" y="66940"/>
                  </a:lnTo>
                  <a:lnTo>
                    <a:pt x="14804" y="79276"/>
                  </a:lnTo>
                  <a:lnTo>
                    <a:pt x="9648" y="92814"/>
                  </a:lnTo>
                  <a:lnTo>
                    <a:pt x="5482" y="106972"/>
                  </a:lnTo>
                  <a:lnTo>
                    <a:pt x="2320" y="121343"/>
                  </a:lnTo>
                  <a:lnTo>
                    <a:pt x="349" y="135568"/>
                  </a:lnTo>
                  <a:lnTo>
                    <a:pt x="0" y="149266"/>
                  </a:lnTo>
                  <a:lnTo>
                    <a:pt x="1354" y="162290"/>
                  </a:lnTo>
                  <a:lnTo>
                    <a:pt x="4043" y="174678"/>
                  </a:lnTo>
                  <a:lnTo>
                    <a:pt x="7449" y="186546"/>
                  </a:lnTo>
                  <a:lnTo>
                    <a:pt x="11152" y="198011"/>
                  </a:lnTo>
                  <a:lnTo>
                    <a:pt x="15262" y="209019"/>
                  </a:lnTo>
                  <a:lnTo>
                    <a:pt x="20305" y="219345"/>
                  </a:lnTo>
                  <a:lnTo>
                    <a:pt x="26512" y="228919"/>
                  </a:lnTo>
                  <a:lnTo>
                    <a:pt x="33817" y="237655"/>
                  </a:lnTo>
                  <a:lnTo>
                    <a:pt x="42023" y="245377"/>
                  </a:lnTo>
                  <a:lnTo>
                    <a:pt x="50918" y="252075"/>
                  </a:lnTo>
                  <a:lnTo>
                    <a:pt x="60316" y="257403"/>
                  </a:lnTo>
                  <a:lnTo>
                    <a:pt x="70070" y="260628"/>
                  </a:lnTo>
                  <a:lnTo>
                    <a:pt x="80066" y="261534"/>
                  </a:lnTo>
                  <a:lnTo>
                    <a:pt x="90065" y="260363"/>
                  </a:lnTo>
                  <a:lnTo>
                    <a:pt x="99706" y="257526"/>
                  </a:lnTo>
                  <a:lnTo>
                    <a:pt x="108815" y="253426"/>
                  </a:lnTo>
                  <a:lnTo>
                    <a:pt x="117237" y="248083"/>
                  </a:lnTo>
                  <a:lnTo>
                    <a:pt x="124749" y="241150"/>
                  </a:lnTo>
                  <a:lnTo>
                    <a:pt x="131319" y="232567"/>
                  </a:lnTo>
                  <a:lnTo>
                    <a:pt x="137072" y="222704"/>
                  </a:lnTo>
                  <a:lnTo>
                    <a:pt x="142178" y="212167"/>
                  </a:lnTo>
                  <a:lnTo>
                    <a:pt x="146793" y="201371"/>
                  </a:lnTo>
                  <a:lnTo>
                    <a:pt x="150724" y="190360"/>
                  </a:lnTo>
                  <a:lnTo>
                    <a:pt x="153461" y="178908"/>
                  </a:lnTo>
                  <a:lnTo>
                    <a:pt x="154819" y="166905"/>
                  </a:lnTo>
                  <a:lnTo>
                    <a:pt x="154917" y="154217"/>
                  </a:lnTo>
                  <a:lnTo>
                    <a:pt x="153995" y="140628"/>
                  </a:lnTo>
                  <a:lnTo>
                    <a:pt x="152301" y="126118"/>
                  </a:lnTo>
                  <a:lnTo>
                    <a:pt x="150046" y="111135"/>
                  </a:lnTo>
                  <a:lnTo>
                    <a:pt x="147396" y="96464"/>
                  </a:lnTo>
                  <a:lnTo>
                    <a:pt x="144465" y="82526"/>
                  </a:lnTo>
                  <a:lnTo>
                    <a:pt x="141177" y="69389"/>
                  </a:lnTo>
                  <a:lnTo>
                    <a:pt x="137284" y="56953"/>
                  </a:lnTo>
                  <a:lnTo>
                    <a:pt x="132708" y="45083"/>
                  </a:lnTo>
                  <a:lnTo>
                    <a:pt x="127818" y="34090"/>
                  </a:lnTo>
                  <a:lnTo>
                    <a:pt x="122860" y="23661"/>
                  </a:lnTo>
                  <a:lnTo>
                    <a:pt x="117396" y="12876"/>
                  </a:lnTo>
                  <a:lnTo>
                    <a:pt x="110572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38694" y="2924154"/>
              <a:ext cx="231628" cy="384427"/>
            </a:xfrm>
            <a:custGeom>
              <a:avLst/>
              <a:gdLst/>
              <a:ahLst/>
              <a:cxnLst/>
              <a:rect l="0" t="0" r="0" b="0"/>
              <a:pathLst>
                <a:path w="231628" h="384427">
                  <a:moveTo>
                    <a:pt x="0" y="121213"/>
                  </a:moveTo>
                  <a:lnTo>
                    <a:pt x="5867" y="133015"/>
                  </a:lnTo>
                  <a:lnTo>
                    <a:pt x="11431" y="144785"/>
                  </a:lnTo>
                  <a:lnTo>
                    <a:pt x="17226" y="157675"/>
                  </a:lnTo>
                  <a:lnTo>
                    <a:pt x="23134" y="171523"/>
                  </a:lnTo>
                  <a:lnTo>
                    <a:pt x="28816" y="185851"/>
                  </a:lnTo>
                  <a:lnTo>
                    <a:pt x="34091" y="200316"/>
                  </a:lnTo>
                  <a:lnTo>
                    <a:pt x="38942" y="214593"/>
                  </a:lnTo>
                  <a:lnTo>
                    <a:pt x="43428" y="228321"/>
                  </a:lnTo>
                  <a:lnTo>
                    <a:pt x="47629" y="241362"/>
                  </a:lnTo>
                  <a:lnTo>
                    <a:pt x="51620" y="253761"/>
                  </a:lnTo>
                  <a:lnTo>
                    <a:pt x="55461" y="265635"/>
                  </a:lnTo>
                  <a:lnTo>
                    <a:pt x="59197" y="277108"/>
                  </a:lnTo>
                  <a:lnTo>
                    <a:pt x="62858" y="288291"/>
                  </a:lnTo>
                  <a:lnTo>
                    <a:pt x="66471" y="299268"/>
                  </a:lnTo>
                  <a:lnTo>
                    <a:pt x="70012" y="310074"/>
                  </a:lnTo>
                  <a:lnTo>
                    <a:pt x="72151" y="319761"/>
                  </a:lnTo>
                  <a:lnTo>
                    <a:pt x="71091" y="325143"/>
                  </a:lnTo>
                  <a:lnTo>
                    <a:pt x="67785" y="324587"/>
                  </a:lnTo>
                  <a:lnTo>
                    <a:pt x="63957" y="320070"/>
                  </a:lnTo>
                  <a:lnTo>
                    <a:pt x="60159" y="312849"/>
                  </a:lnTo>
                  <a:lnTo>
                    <a:pt x="56459" y="303642"/>
                  </a:lnTo>
                  <a:lnTo>
                    <a:pt x="52833" y="292979"/>
                  </a:lnTo>
                  <a:lnTo>
                    <a:pt x="49252" y="281269"/>
                  </a:lnTo>
                  <a:lnTo>
                    <a:pt x="45703" y="268818"/>
                  </a:lnTo>
                  <a:lnTo>
                    <a:pt x="42339" y="255688"/>
                  </a:lnTo>
                  <a:lnTo>
                    <a:pt x="39461" y="241732"/>
                  </a:lnTo>
                  <a:lnTo>
                    <a:pt x="37195" y="226932"/>
                  </a:lnTo>
                  <a:lnTo>
                    <a:pt x="35503" y="211398"/>
                  </a:lnTo>
                  <a:lnTo>
                    <a:pt x="34286" y="195285"/>
                  </a:lnTo>
                  <a:lnTo>
                    <a:pt x="33430" y="178744"/>
                  </a:lnTo>
                  <a:lnTo>
                    <a:pt x="32837" y="162059"/>
                  </a:lnTo>
                  <a:lnTo>
                    <a:pt x="32430" y="145631"/>
                  </a:lnTo>
                  <a:lnTo>
                    <a:pt x="32159" y="129661"/>
                  </a:lnTo>
                  <a:lnTo>
                    <a:pt x="32146" y="114327"/>
                  </a:lnTo>
                  <a:lnTo>
                    <a:pt x="32667" y="99870"/>
                  </a:lnTo>
                  <a:lnTo>
                    <a:pt x="33841" y="86329"/>
                  </a:lnTo>
                  <a:lnTo>
                    <a:pt x="35782" y="73591"/>
                  </a:lnTo>
                  <a:lnTo>
                    <a:pt x="38689" y="61488"/>
                  </a:lnTo>
                  <a:lnTo>
                    <a:pt x="42577" y="49869"/>
                  </a:lnTo>
                  <a:lnTo>
                    <a:pt x="47477" y="38928"/>
                  </a:lnTo>
                  <a:lnTo>
                    <a:pt x="53514" y="29179"/>
                  </a:lnTo>
                  <a:lnTo>
                    <a:pt x="60655" y="20810"/>
                  </a:lnTo>
                  <a:lnTo>
                    <a:pt x="68889" y="13869"/>
                  </a:lnTo>
                  <a:lnTo>
                    <a:pt x="78319" y="8422"/>
                  </a:lnTo>
                  <a:lnTo>
                    <a:pt x="88881" y="4357"/>
                  </a:lnTo>
                  <a:lnTo>
                    <a:pt x="100227" y="1592"/>
                  </a:lnTo>
                  <a:lnTo>
                    <a:pt x="111835" y="169"/>
                  </a:lnTo>
                  <a:lnTo>
                    <a:pt x="123376" y="0"/>
                  </a:lnTo>
                  <a:lnTo>
                    <a:pt x="134564" y="1358"/>
                  </a:lnTo>
                  <a:lnTo>
                    <a:pt x="145077" y="4930"/>
                  </a:lnTo>
                  <a:lnTo>
                    <a:pt x="154814" y="10887"/>
                  </a:lnTo>
                  <a:lnTo>
                    <a:pt x="163844" y="18804"/>
                  </a:lnTo>
                  <a:lnTo>
                    <a:pt x="172301" y="27944"/>
                  </a:lnTo>
                  <a:lnTo>
                    <a:pt x="180326" y="37760"/>
                  </a:lnTo>
                  <a:lnTo>
                    <a:pt x="187869" y="48093"/>
                  </a:lnTo>
                  <a:lnTo>
                    <a:pt x="194717" y="59081"/>
                  </a:lnTo>
                  <a:lnTo>
                    <a:pt x="200807" y="70769"/>
                  </a:lnTo>
                  <a:lnTo>
                    <a:pt x="206219" y="83244"/>
                  </a:lnTo>
                  <a:lnTo>
                    <a:pt x="211089" y="96690"/>
                  </a:lnTo>
                  <a:lnTo>
                    <a:pt x="215547" y="111108"/>
                  </a:lnTo>
                  <a:lnTo>
                    <a:pt x="219540" y="126199"/>
                  </a:lnTo>
                  <a:lnTo>
                    <a:pt x="222851" y="141476"/>
                  </a:lnTo>
                  <a:lnTo>
                    <a:pt x="225413" y="156638"/>
                  </a:lnTo>
                  <a:lnTo>
                    <a:pt x="227304" y="171581"/>
                  </a:lnTo>
                  <a:lnTo>
                    <a:pt x="228654" y="186301"/>
                  </a:lnTo>
                  <a:lnTo>
                    <a:pt x="229601" y="200837"/>
                  </a:lnTo>
                  <a:lnTo>
                    <a:pt x="230255" y="215395"/>
                  </a:lnTo>
                  <a:lnTo>
                    <a:pt x="230702" y="230323"/>
                  </a:lnTo>
                  <a:lnTo>
                    <a:pt x="231005" y="245775"/>
                  </a:lnTo>
                  <a:lnTo>
                    <a:pt x="231210" y="261579"/>
                  </a:lnTo>
                  <a:lnTo>
                    <a:pt x="231347" y="277342"/>
                  </a:lnTo>
                  <a:lnTo>
                    <a:pt x="231440" y="292829"/>
                  </a:lnTo>
                  <a:lnTo>
                    <a:pt x="231502" y="307960"/>
                  </a:lnTo>
                  <a:lnTo>
                    <a:pt x="231550" y="324519"/>
                  </a:lnTo>
                  <a:lnTo>
                    <a:pt x="231590" y="347312"/>
                  </a:lnTo>
                  <a:lnTo>
                    <a:pt x="231627" y="3844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54526" y="137725"/>
            <a:ext cx="2545257" cy="494841"/>
            <a:chOff x="254526" y="137725"/>
            <a:chExt cx="2545257" cy="494841"/>
          </a:xfrm>
        </p:grpSpPr>
        <p:sp>
          <p:nvSpPr>
            <p:cNvPr id="2" name="Freeform 1"/>
            <p:cNvSpPr/>
            <p:nvPr/>
          </p:nvSpPr>
          <p:spPr>
            <a:xfrm>
              <a:off x="254526" y="32723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1966" y="148254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7"/>
                  </a:lnTo>
                  <a:lnTo>
                    <a:pt x="0" y="143294"/>
                  </a:lnTo>
                  <a:lnTo>
                    <a:pt x="0" y="162393"/>
                  </a:lnTo>
                  <a:lnTo>
                    <a:pt x="0" y="182052"/>
                  </a:lnTo>
                  <a:lnTo>
                    <a:pt x="5" y="202118"/>
                  </a:lnTo>
                  <a:lnTo>
                    <a:pt x="178" y="221982"/>
                  </a:lnTo>
                  <a:lnTo>
                    <a:pt x="826" y="240633"/>
                  </a:lnTo>
                  <a:lnTo>
                    <a:pt x="2075" y="257631"/>
                  </a:lnTo>
                  <a:lnTo>
                    <a:pt x="3727" y="273519"/>
                  </a:lnTo>
                  <a:lnTo>
                    <a:pt x="5376" y="289489"/>
                  </a:lnTo>
                  <a:lnTo>
                    <a:pt x="6778" y="306233"/>
                  </a:lnTo>
                  <a:lnTo>
                    <a:pt x="7871" y="323602"/>
                  </a:lnTo>
                  <a:lnTo>
                    <a:pt x="8679" y="340896"/>
                  </a:lnTo>
                  <a:lnTo>
                    <a:pt x="9257" y="357683"/>
                  </a:lnTo>
                  <a:lnTo>
                    <a:pt x="9662" y="373855"/>
                  </a:lnTo>
                  <a:lnTo>
                    <a:pt x="9942" y="389468"/>
                  </a:lnTo>
                  <a:lnTo>
                    <a:pt x="10133" y="404622"/>
                  </a:lnTo>
                  <a:lnTo>
                    <a:pt x="10263" y="419210"/>
                  </a:lnTo>
                  <a:lnTo>
                    <a:pt x="10365" y="434542"/>
                  </a:lnTo>
                  <a:lnTo>
                    <a:pt x="10448" y="454205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7706" y="141078"/>
              <a:ext cx="339101" cy="471047"/>
            </a:xfrm>
            <a:custGeom>
              <a:avLst/>
              <a:gdLst/>
              <a:ahLst/>
              <a:cxnLst/>
              <a:rect l="0" t="0" r="0" b="0"/>
              <a:pathLst>
                <a:path w="339101" h="471047">
                  <a:moveTo>
                    <a:pt x="44302" y="49290"/>
                  </a:moveTo>
                  <a:lnTo>
                    <a:pt x="41301" y="58158"/>
                  </a:lnTo>
                  <a:lnTo>
                    <a:pt x="37879" y="67145"/>
                  </a:lnTo>
                  <a:lnTo>
                    <a:pt x="33687" y="77136"/>
                  </a:lnTo>
                  <a:lnTo>
                    <a:pt x="28960" y="87944"/>
                  </a:lnTo>
                  <a:lnTo>
                    <a:pt x="24127" y="99107"/>
                  </a:lnTo>
                  <a:lnTo>
                    <a:pt x="19435" y="110269"/>
                  </a:lnTo>
                  <a:lnTo>
                    <a:pt x="14463" y="119745"/>
                  </a:lnTo>
                  <a:lnTo>
                    <a:pt x="9105" y="124752"/>
                  </a:lnTo>
                  <a:lnTo>
                    <a:pt x="4548" y="124621"/>
                  </a:lnTo>
                  <a:lnTo>
                    <a:pt x="1485" y="120273"/>
                  </a:lnTo>
                  <a:lnTo>
                    <a:pt x="0" y="112859"/>
                  </a:lnTo>
                  <a:lnTo>
                    <a:pt x="38" y="103306"/>
                  </a:lnTo>
                  <a:lnTo>
                    <a:pt x="1613" y="92290"/>
                  </a:lnTo>
                  <a:lnTo>
                    <a:pt x="4577" y="80286"/>
                  </a:lnTo>
                  <a:lnTo>
                    <a:pt x="8675" y="67782"/>
                  </a:lnTo>
                  <a:lnTo>
                    <a:pt x="13638" y="55303"/>
                  </a:lnTo>
                  <a:lnTo>
                    <a:pt x="19237" y="43136"/>
                  </a:lnTo>
                  <a:lnTo>
                    <a:pt x="25453" y="31676"/>
                  </a:lnTo>
                  <a:lnTo>
                    <a:pt x="32456" y="21503"/>
                  </a:lnTo>
                  <a:lnTo>
                    <a:pt x="40279" y="12822"/>
                  </a:lnTo>
                  <a:lnTo>
                    <a:pt x="48821" y="5993"/>
                  </a:lnTo>
                  <a:lnTo>
                    <a:pt x="57933" y="1678"/>
                  </a:lnTo>
                  <a:lnTo>
                    <a:pt x="67467" y="0"/>
                  </a:lnTo>
                  <a:lnTo>
                    <a:pt x="77140" y="634"/>
                  </a:lnTo>
                  <a:lnTo>
                    <a:pt x="86554" y="3103"/>
                  </a:lnTo>
                  <a:lnTo>
                    <a:pt x="95509" y="6947"/>
                  </a:lnTo>
                  <a:lnTo>
                    <a:pt x="103826" y="11947"/>
                  </a:lnTo>
                  <a:lnTo>
                    <a:pt x="111266" y="18117"/>
                  </a:lnTo>
                  <a:lnTo>
                    <a:pt x="117789" y="25379"/>
                  </a:lnTo>
                  <a:lnTo>
                    <a:pt x="123509" y="33711"/>
                  </a:lnTo>
                  <a:lnTo>
                    <a:pt x="128593" y="43213"/>
                  </a:lnTo>
                  <a:lnTo>
                    <a:pt x="133202" y="53832"/>
                  </a:lnTo>
                  <a:lnTo>
                    <a:pt x="137470" y="65388"/>
                  </a:lnTo>
                  <a:lnTo>
                    <a:pt x="141497" y="77669"/>
                  </a:lnTo>
                  <a:lnTo>
                    <a:pt x="145358" y="90485"/>
                  </a:lnTo>
                  <a:lnTo>
                    <a:pt x="149104" y="103684"/>
                  </a:lnTo>
                  <a:lnTo>
                    <a:pt x="152773" y="117150"/>
                  </a:lnTo>
                  <a:lnTo>
                    <a:pt x="156385" y="130805"/>
                  </a:lnTo>
                  <a:lnTo>
                    <a:pt x="159793" y="144755"/>
                  </a:lnTo>
                  <a:lnTo>
                    <a:pt x="162703" y="159266"/>
                  </a:lnTo>
                  <a:lnTo>
                    <a:pt x="164991" y="174434"/>
                  </a:lnTo>
                  <a:lnTo>
                    <a:pt x="166696" y="190046"/>
                  </a:lnTo>
                  <a:lnTo>
                    <a:pt x="167924" y="205680"/>
                  </a:lnTo>
                  <a:lnTo>
                    <a:pt x="168782" y="221090"/>
                  </a:lnTo>
                  <a:lnTo>
                    <a:pt x="169207" y="236370"/>
                  </a:lnTo>
                  <a:lnTo>
                    <a:pt x="168968" y="251848"/>
                  </a:lnTo>
                  <a:lnTo>
                    <a:pt x="167993" y="267703"/>
                  </a:lnTo>
                  <a:lnTo>
                    <a:pt x="166355" y="283791"/>
                  </a:lnTo>
                  <a:lnTo>
                    <a:pt x="164185" y="299752"/>
                  </a:lnTo>
                  <a:lnTo>
                    <a:pt x="161615" y="315381"/>
                  </a:lnTo>
                  <a:lnTo>
                    <a:pt x="158753" y="330640"/>
                  </a:lnTo>
                  <a:lnTo>
                    <a:pt x="155687" y="345572"/>
                  </a:lnTo>
                  <a:lnTo>
                    <a:pt x="152474" y="360241"/>
                  </a:lnTo>
                  <a:lnTo>
                    <a:pt x="148995" y="374550"/>
                  </a:lnTo>
                  <a:lnTo>
                    <a:pt x="144974" y="388246"/>
                  </a:lnTo>
                  <a:lnTo>
                    <a:pt x="140303" y="401235"/>
                  </a:lnTo>
                  <a:lnTo>
                    <a:pt x="135030" y="413416"/>
                  </a:lnTo>
                  <a:lnTo>
                    <a:pt x="129265" y="424604"/>
                  </a:lnTo>
                  <a:lnTo>
                    <a:pt x="123122" y="434793"/>
                  </a:lnTo>
                  <a:lnTo>
                    <a:pt x="116540" y="443957"/>
                  </a:lnTo>
                  <a:lnTo>
                    <a:pt x="109290" y="451975"/>
                  </a:lnTo>
                  <a:lnTo>
                    <a:pt x="101301" y="458880"/>
                  </a:lnTo>
                  <a:lnTo>
                    <a:pt x="92649" y="464518"/>
                  </a:lnTo>
                  <a:lnTo>
                    <a:pt x="83462" y="468483"/>
                  </a:lnTo>
                  <a:lnTo>
                    <a:pt x="73879" y="470695"/>
                  </a:lnTo>
                  <a:lnTo>
                    <a:pt x="64172" y="471046"/>
                  </a:lnTo>
                  <a:lnTo>
                    <a:pt x="54736" y="469237"/>
                  </a:lnTo>
                  <a:lnTo>
                    <a:pt x="45767" y="465314"/>
                  </a:lnTo>
                  <a:lnTo>
                    <a:pt x="37440" y="459597"/>
                  </a:lnTo>
                  <a:lnTo>
                    <a:pt x="29994" y="452480"/>
                  </a:lnTo>
                  <a:lnTo>
                    <a:pt x="23471" y="444322"/>
                  </a:lnTo>
                  <a:lnTo>
                    <a:pt x="17921" y="435254"/>
                  </a:lnTo>
                  <a:lnTo>
                    <a:pt x="13483" y="425191"/>
                  </a:lnTo>
                  <a:lnTo>
                    <a:pt x="10130" y="414164"/>
                  </a:lnTo>
                  <a:lnTo>
                    <a:pt x="7860" y="402319"/>
                  </a:lnTo>
                  <a:lnTo>
                    <a:pt x="6777" y="389836"/>
                  </a:lnTo>
                  <a:lnTo>
                    <a:pt x="6830" y="376891"/>
                  </a:lnTo>
                  <a:lnTo>
                    <a:pt x="8000" y="363943"/>
                  </a:lnTo>
                  <a:lnTo>
                    <a:pt x="10380" y="351710"/>
                  </a:lnTo>
                  <a:lnTo>
                    <a:pt x="13911" y="340527"/>
                  </a:lnTo>
                  <a:lnTo>
                    <a:pt x="18570" y="330545"/>
                  </a:lnTo>
                  <a:lnTo>
                    <a:pt x="24446" y="321904"/>
                  </a:lnTo>
                  <a:lnTo>
                    <a:pt x="31473" y="314550"/>
                  </a:lnTo>
                  <a:lnTo>
                    <a:pt x="39462" y="308763"/>
                  </a:lnTo>
                  <a:lnTo>
                    <a:pt x="48195" y="305222"/>
                  </a:lnTo>
                  <a:lnTo>
                    <a:pt x="57475" y="304100"/>
                  </a:lnTo>
                  <a:lnTo>
                    <a:pt x="67146" y="305124"/>
                  </a:lnTo>
                  <a:lnTo>
                    <a:pt x="77091" y="307862"/>
                  </a:lnTo>
                  <a:lnTo>
                    <a:pt x="87224" y="311881"/>
                  </a:lnTo>
                  <a:lnTo>
                    <a:pt x="97486" y="316661"/>
                  </a:lnTo>
                  <a:lnTo>
                    <a:pt x="107835" y="321620"/>
                  </a:lnTo>
                  <a:lnTo>
                    <a:pt x="118244" y="326436"/>
                  </a:lnTo>
                  <a:lnTo>
                    <a:pt x="128692" y="331328"/>
                  </a:lnTo>
                  <a:lnTo>
                    <a:pt x="139166" y="336912"/>
                  </a:lnTo>
                  <a:lnTo>
                    <a:pt x="149659" y="343489"/>
                  </a:lnTo>
                  <a:lnTo>
                    <a:pt x="160163" y="351045"/>
                  </a:lnTo>
                  <a:lnTo>
                    <a:pt x="170676" y="359421"/>
                  </a:lnTo>
                  <a:lnTo>
                    <a:pt x="181194" y="368426"/>
                  </a:lnTo>
                  <a:lnTo>
                    <a:pt x="191715" y="377727"/>
                  </a:lnTo>
                  <a:lnTo>
                    <a:pt x="202239" y="386883"/>
                  </a:lnTo>
                  <a:lnTo>
                    <a:pt x="212769" y="395662"/>
                  </a:lnTo>
                  <a:lnTo>
                    <a:pt x="223468" y="403858"/>
                  </a:lnTo>
                  <a:lnTo>
                    <a:pt x="234643" y="411217"/>
                  </a:lnTo>
                  <a:lnTo>
                    <a:pt x="246420" y="417685"/>
                  </a:lnTo>
                  <a:lnTo>
                    <a:pt x="258600" y="423369"/>
                  </a:lnTo>
                  <a:lnTo>
                    <a:pt x="270776" y="428429"/>
                  </a:lnTo>
                  <a:lnTo>
                    <a:pt x="282698" y="433017"/>
                  </a:lnTo>
                  <a:lnTo>
                    <a:pt x="294042" y="437114"/>
                  </a:lnTo>
                  <a:lnTo>
                    <a:pt x="305546" y="440932"/>
                  </a:lnTo>
                  <a:lnTo>
                    <a:pt x="319336" y="444808"/>
                  </a:lnTo>
                  <a:lnTo>
                    <a:pt x="339100" y="449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3933" y="335557"/>
              <a:ext cx="285411" cy="252787"/>
            </a:xfrm>
            <a:custGeom>
              <a:avLst/>
              <a:gdLst/>
              <a:ahLst/>
              <a:cxnLst/>
              <a:rect l="0" t="0" r="0" b="0"/>
              <a:pathLst>
                <a:path w="285411" h="252787">
                  <a:moveTo>
                    <a:pt x="176127" y="23267"/>
                  </a:moveTo>
                  <a:lnTo>
                    <a:pt x="167325" y="17466"/>
                  </a:lnTo>
                  <a:lnTo>
                    <a:pt x="158978" y="12542"/>
                  </a:lnTo>
                  <a:lnTo>
                    <a:pt x="150275" y="8049"/>
                  </a:lnTo>
                  <a:lnTo>
                    <a:pt x="140981" y="4173"/>
                  </a:lnTo>
                  <a:lnTo>
                    <a:pt x="130838" y="1457"/>
                  </a:lnTo>
                  <a:lnTo>
                    <a:pt x="119797" y="101"/>
                  </a:lnTo>
                  <a:lnTo>
                    <a:pt x="108131" y="0"/>
                  </a:lnTo>
                  <a:lnTo>
                    <a:pt x="96309" y="918"/>
                  </a:lnTo>
                  <a:lnTo>
                    <a:pt x="84619" y="2612"/>
                  </a:lnTo>
                  <a:lnTo>
                    <a:pt x="73162" y="5036"/>
                  </a:lnTo>
                  <a:lnTo>
                    <a:pt x="61937" y="8333"/>
                  </a:lnTo>
                  <a:lnTo>
                    <a:pt x="50909" y="12510"/>
                  </a:lnTo>
                  <a:lnTo>
                    <a:pt x="40199" y="17450"/>
                  </a:lnTo>
                  <a:lnTo>
                    <a:pt x="30073" y="22989"/>
                  </a:lnTo>
                  <a:lnTo>
                    <a:pt x="20642" y="28981"/>
                  </a:lnTo>
                  <a:lnTo>
                    <a:pt x="12343" y="35461"/>
                  </a:lnTo>
                  <a:lnTo>
                    <a:pt x="5979" y="42643"/>
                  </a:lnTo>
                  <a:lnTo>
                    <a:pt x="1823" y="50577"/>
                  </a:lnTo>
                  <a:lnTo>
                    <a:pt x="0" y="58854"/>
                  </a:lnTo>
                  <a:lnTo>
                    <a:pt x="738" y="66724"/>
                  </a:lnTo>
                  <a:lnTo>
                    <a:pt x="3903" y="73792"/>
                  </a:lnTo>
                  <a:lnTo>
                    <a:pt x="9093" y="80011"/>
                  </a:lnTo>
                  <a:lnTo>
                    <a:pt x="15848" y="85496"/>
                  </a:lnTo>
                  <a:lnTo>
                    <a:pt x="23759" y="90403"/>
                  </a:lnTo>
                  <a:lnTo>
                    <a:pt x="32659" y="94716"/>
                  </a:lnTo>
                  <a:lnTo>
                    <a:pt x="42610" y="98248"/>
                  </a:lnTo>
                  <a:lnTo>
                    <a:pt x="53561" y="100962"/>
                  </a:lnTo>
                  <a:lnTo>
                    <a:pt x="65356" y="102956"/>
                  </a:lnTo>
                  <a:lnTo>
                    <a:pt x="77804" y="104378"/>
                  </a:lnTo>
                  <a:lnTo>
                    <a:pt x="90741" y="105372"/>
                  </a:lnTo>
                  <a:lnTo>
                    <a:pt x="104191" y="106058"/>
                  </a:lnTo>
                  <a:lnTo>
                    <a:pt x="118360" y="106526"/>
                  </a:lnTo>
                  <a:lnTo>
                    <a:pt x="133295" y="106844"/>
                  </a:lnTo>
                  <a:lnTo>
                    <a:pt x="148749" y="107058"/>
                  </a:lnTo>
                  <a:lnTo>
                    <a:pt x="164276" y="107202"/>
                  </a:lnTo>
                  <a:lnTo>
                    <a:pt x="179606" y="107308"/>
                  </a:lnTo>
                  <a:lnTo>
                    <a:pt x="194492" y="107719"/>
                  </a:lnTo>
                  <a:lnTo>
                    <a:pt x="208642" y="109059"/>
                  </a:lnTo>
                  <a:lnTo>
                    <a:pt x="221969" y="111595"/>
                  </a:lnTo>
                  <a:lnTo>
                    <a:pt x="234392" y="115265"/>
                  </a:lnTo>
                  <a:lnTo>
                    <a:pt x="245750" y="119871"/>
                  </a:lnTo>
                  <a:lnTo>
                    <a:pt x="256052" y="125201"/>
                  </a:lnTo>
                  <a:lnTo>
                    <a:pt x="265123" y="131389"/>
                  </a:lnTo>
                  <a:lnTo>
                    <a:pt x="272547" y="138898"/>
                  </a:lnTo>
                  <a:lnTo>
                    <a:pt x="278240" y="147871"/>
                  </a:lnTo>
                  <a:lnTo>
                    <a:pt x="282250" y="157997"/>
                  </a:lnTo>
                  <a:lnTo>
                    <a:pt x="284584" y="168711"/>
                  </a:lnTo>
                  <a:lnTo>
                    <a:pt x="285410" y="179617"/>
                  </a:lnTo>
                  <a:lnTo>
                    <a:pt x="284848" y="190361"/>
                  </a:lnTo>
                  <a:lnTo>
                    <a:pt x="282883" y="200569"/>
                  </a:lnTo>
                  <a:lnTo>
                    <a:pt x="279635" y="210092"/>
                  </a:lnTo>
                  <a:lnTo>
                    <a:pt x="275168" y="218807"/>
                  </a:lnTo>
                  <a:lnTo>
                    <a:pt x="269421" y="226523"/>
                  </a:lnTo>
                  <a:lnTo>
                    <a:pt x="262471" y="233229"/>
                  </a:lnTo>
                  <a:lnTo>
                    <a:pt x="254194" y="238904"/>
                  </a:lnTo>
                  <a:lnTo>
                    <a:pt x="244204" y="243427"/>
                  </a:lnTo>
                  <a:lnTo>
                    <a:pt x="232447" y="246841"/>
                  </a:lnTo>
                  <a:lnTo>
                    <a:pt x="219315" y="249322"/>
                  </a:lnTo>
                  <a:lnTo>
                    <a:pt x="205437" y="251079"/>
                  </a:lnTo>
                  <a:lnTo>
                    <a:pt x="191258" y="252292"/>
                  </a:lnTo>
                  <a:lnTo>
                    <a:pt x="177163" y="252786"/>
                  </a:lnTo>
                  <a:lnTo>
                    <a:pt x="163553" y="252062"/>
                  </a:lnTo>
                  <a:lnTo>
                    <a:pt x="150588" y="249948"/>
                  </a:lnTo>
                  <a:lnTo>
                    <a:pt x="138239" y="246731"/>
                  </a:lnTo>
                  <a:lnTo>
                    <a:pt x="126398" y="242962"/>
                  </a:lnTo>
                  <a:lnTo>
                    <a:pt x="114955" y="239026"/>
                  </a:lnTo>
                  <a:lnTo>
                    <a:pt x="104065" y="235253"/>
                  </a:lnTo>
                  <a:lnTo>
                    <a:pt x="92980" y="231631"/>
                  </a:lnTo>
                  <a:lnTo>
                    <a:pt x="79605" y="227850"/>
                  </a:lnTo>
                  <a:lnTo>
                    <a:pt x="60313" y="223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9231" y="137725"/>
              <a:ext cx="22457" cy="431670"/>
            </a:xfrm>
            <a:custGeom>
              <a:avLst/>
              <a:gdLst/>
              <a:ahLst/>
              <a:cxnLst/>
              <a:rect l="0" t="0" r="0" b="0"/>
              <a:pathLst>
                <a:path w="22457" h="431670">
                  <a:moveTo>
                    <a:pt x="11927" y="0"/>
                  </a:moveTo>
                  <a:lnTo>
                    <a:pt x="6261" y="11668"/>
                  </a:lnTo>
                  <a:lnTo>
                    <a:pt x="2617" y="22157"/>
                  </a:lnTo>
                  <a:lnTo>
                    <a:pt x="703" y="32468"/>
                  </a:lnTo>
                  <a:lnTo>
                    <a:pt x="29" y="43115"/>
                  </a:lnTo>
                  <a:lnTo>
                    <a:pt x="0" y="54755"/>
                  </a:lnTo>
                  <a:lnTo>
                    <a:pt x="218" y="67656"/>
                  </a:lnTo>
                  <a:lnTo>
                    <a:pt x="487" y="81908"/>
                  </a:lnTo>
                  <a:lnTo>
                    <a:pt x="730" y="97608"/>
                  </a:lnTo>
                  <a:lnTo>
                    <a:pt x="927" y="114639"/>
                  </a:lnTo>
                  <a:lnTo>
                    <a:pt x="1244" y="132278"/>
                  </a:lnTo>
                  <a:lnTo>
                    <a:pt x="1995" y="149344"/>
                  </a:lnTo>
                  <a:lnTo>
                    <a:pt x="3317" y="165231"/>
                  </a:lnTo>
                  <a:lnTo>
                    <a:pt x="5020" y="180183"/>
                  </a:lnTo>
                  <a:lnTo>
                    <a:pt x="6702" y="194984"/>
                  </a:lnTo>
                  <a:lnTo>
                    <a:pt x="8129" y="210135"/>
                  </a:lnTo>
                  <a:lnTo>
                    <a:pt x="9237" y="225959"/>
                  </a:lnTo>
                  <a:lnTo>
                    <a:pt x="10056" y="242741"/>
                  </a:lnTo>
                  <a:lnTo>
                    <a:pt x="10646" y="260515"/>
                  </a:lnTo>
                  <a:lnTo>
                    <a:pt x="11228" y="278828"/>
                  </a:lnTo>
                  <a:lnTo>
                    <a:pt x="12159" y="296881"/>
                  </a:lnTo>
                  <a:lnTo>
                    <a:pt x="13601" y="314239"/>
                  </a:lnTo>
                  <a:lnTo>
                    <a:pt x="15385" y="330823"/>
                  </a:lnTo>
                  <a:lnTo>
                    <a:pt x="17122" y="346727"/>
                  </a:lnTo>
                  <a:lnTo>
                    <a:pt x="18584" y="362078"/>
                  </a:lnTo>
                  <a:lnTo>
                    <a:pt x="19720" y="376602"/>
                  </a:lnTo>
                  <a:lnTo>
                    <a:pt x="20679" y="391143"/>
                  </a:lnTo>
                  <a:lnTo>
                    <a:pt x="21543" y="408098"/>
                  </a:lnTo>
                  <a:lnTo>
                    <a:pt x="2245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3759" y="27459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21057"/>
                  </a:moveTo>
                  <a:lnTo>
                    <a:pt x="285930" y="18190"/>
                  </a:lnTo>
                  <a:lnTo>
                    <a:pt x="276943" y="16048"/>
                  </a:lnTo>
                  <a:lnTo>
                    <a:pt x="266947" y="14441"/>
                  </a:lnTo>
                  <a:lnTo>
                    <a:pt x="255967" y="13087"/>
                  </a:lnTo>
                  <a:lnTo>
                    <a:pt x="244156" y="11590"/>
                  </a:lnTo>
                  <a:lnTo>
                    <a:pt x="231697" y="9744"/>
                  </a:lnTo>
                  <a:lnTo>
                    <a:pt x="218759" y="7677"/>
                  </a:lnTo>
                  <a:lnTo>
                    <a:pt x="205478" y="5745"/>
                  </a:lnTo>
                  <a:lnTo>
                    <a:pt x="191952" y="4149"/>
                  </a:lnTo>
                  <a:lnTo>
                    <a:pt x="178091" y="2925"/>
                  </a:lnTo>
                  <a:lnTo>
                    <a:pt x="163641" y="2029"/>
                  </a:lnTo>
                  <a:lnTo>
                    <a:pt x="148513" y="1391"/>
                  </a:lnTo>
                  <a:lnTo>
                    <a:pt x="132929" y="947"/>
                  </a:lnTo>
                  <a:lnTo>
                    <a:pt x="117314" y="641"/>
                  </a:lnTo>
                  <a:lnTo>
                    <a:pt x="101921" y="432"/>
                  </a:lnTo>
                  <a:lnTo>
                    <a:pt x="86822" y="290"/>
                  </a:lnTo>
                  <a:lnTo>
                    <a:pt x="71997" y="194"/>
                  </a:lnTo>
                  <a:lnTo>
                    <a:pt x="57413" y="130"/>
                  </a:lnTo>
                  <a:lnTo>
                    <a:pt x="43622" y="87"/>
                  </a:lnTo>
                  <a:lnTo>
                    <a:pt x="30406" y="53"/>
                  </a:lnTo>
                  <a:lnTo>
                    <a:pt x="16602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5601" y="402253"/>
              <a:ext cx="264584" cy="174641"/>
            </a:xfrm>
            <a:custGeom>
              <a:avLst/>
              <a:gdLst/>
              <a:ahLst/>
              <a:cxnLst/>
              <a:rect l="0" t="0" r="0" b="0"/>
              <a:pathLst>
                <a:path w="264584" h="174641">
                  <a:moveTo>
                    <a:pt x="148770" y="93441"/>
                  </a:moveTo>
                  <a:lnTo>
                    <a:pt x="148636" y="78974"/>
                  </a:lnTo>
                  <a:lnTo>
                    <a:pt x="147355" y="66983"/>
                  </a:lnTo>
                  <a:lnTo>
                    <a:pt x="144762" y="56375"/>
                  </a:lnTo>
                  <a:lnTo>
                    <a:pt x="141043" y="46753"/>
                  </a:lnTo>
                  <a:lnTo>
                    <a:pt x="136410" y="37877"/>
                  </a:lnTo>
                  <a:lnTo>
                    <a:pt x="131072" y="29561"/>
                  </a:lnTo>
                  <a:lnTo>
                    <a:pt x="125052" y="21815"/>
                  </a:lnTo>
                  <a:lnTo>
                    <a:pt x="118189" y="14828"/>
                  </a:lnTo>
                  <a:lnTo>
                    <a:pt x="110465" y="8657"/>
                  </a:lnTo>
                  <a:lnTo>
                    <a:pt x="101992" y="3699"/>
                  </a:lnTo>
                  <a:lnTo>
                    <a:pt x="92927" y="731"/>
                  </a:lnTo>
                  <a:lnTo>
                    <a:pt x="83424" y="0"/>
                  </a:lnTo>
                  <a:lnTo>
                    <a:pt x="73773" y="1290"/>
                  </a:lnTo>
                  <a:lnTo>
                    <a:pt x="64373" y="4207"/>
                  </a:lnTo>
                  <a:lnTo>
                    <a:pt x="55424" y="8361"/>
                  </a:lnTo>
                  <a:lnTo>
                    <a:pt x="46941" y="13740"/>
                  </a:lnTo>
                  <a:lnTo>
                    <a:pt x="38857" y="20698"/>
                  </a:lnTo>
                  <a:lnTo>
                    <a:pt x="31089" y="29302"/>
                  </a:lnTo>
                  <a:lnTo>
                    <a:pt x="23718" y="39349"/>
                  </a:lnTo>
                  <a:lnTo>
                    <a:pt x="16987" y="50542"/>
                  </a:lnTo>
                  <a:lnTo>
                    <a:pt x="10984" y="62587"/>
                  </a:lnTo>
                  <a:lnTo>
                    <a:pt x="5970" y="75081"/>
                  </a:lnTo>
                  <a:lnTo>
                    <a:pt x="2432" y="87534"/>
                  </a:lnTo>
                  <a:lnTo>
                    <a:pt x="500" y="99684"/>
                  </a:lnTo>
                  <a:lnTo>
                    <a:pt x="0" y="111467"/>
                  </a:lnTo>
                  <a:lnTo>
                    <a:pt x="645" y="122920"/>
                  </a:lnTo>
                  <a:lnTo>
                    <a:pt x="2158" y="134099"/>
                  </a:lnTo>
                  <a:lnTo>
                    <a:pt x="4630" y="144744"/>
                  </a:lnTo>
                  <a:lnTo>
                    <a:pt x="8490" y="154294"/>
                  </a:lnTo>
                  <a:lnTo>
                    <a:pt x="13860" y="162519"/>
                  </a:lnTo>
                  <a:lnTo>
                    <a:pt x="20414" y="169026"/>
                  </a:lnTo>
                  <a:lnTo>
                    <a:pt x="27576" y="173116"/>
                  </a:lnTo>
                  <a:lnTo>
                    <a:pt x="34953" y="174640"/>
                  </a:lnTo>
                  <a:lnTo>
                    <a:pt x="42515" y="173900"/>
                  </a:lnTo>
                  <a:lnTo>
                    <a:pt x="50498" y="171360"/>
                  </a:lnTo>
                  <a:lnTo>
                    <a:pt x="59005" y="167468"/>
                  </a:lnTo>
                  <a:lnTo>
                    <a:pt x="67684" y="162436"/>
                  </a:lnTo>
                  <a:lnTo>
                    <a:pt x="75830" y="156243"/>
                  </a:lnTo>
                  <a:lnTo>
                    <a:pt x="83088" y="148967"/>
                  </a:lnTo>
                  <a:lnTo>
                    <a:pt x="89436" y="140626"/>
                  </a:lnTo>
                  <a:lnTo>
                    <a:pt x="95008" y="131116"/>
                  </a:lnTo>
                  <a:lnTo>
                    <a:pt x="99978" y="120498"/>
                  </a:lnTo>
                  <a:lnTo>
                    <a:pt x="104503" y="109112"/>
                  </a:lnTo>
                  <a:lnTo>
                    <a:pt x="108710" y="97478"/>
                  </a:lnTo>
                  <a:lnTo>
                    <a:pt x="112695" y="85913"/>
                  </a:lnTo>
                  <a:lnTo>
                    <a:pt x="116526" y="74539"/>
                  </a:lnTo>
                  <a:lnTo>
                    <a:pt x="120253" y="63369"/>
                  </a:lnTo>
                  <a:lnTo>
                    <a:pt x="123914" y="52444"/>
                  </a:lnTo>
                  <a:lnTo>
                    <a:pt x="127721" y="44195"/>
                  </a:lnTo>
                  <a:lnTo>
                    <a:pt x="131513" y="41881"/>
                  </a:lnTo>
                  <a:lnTo>
                    <a:pt x="134752" y="44849"/>
                  </a:lnTo>
                  <a:lnTo>
                    <a:pt x="137650" y="51555"/>
                  </a:lnTo>
                  <a:lnTo>
                    <a:pt x="140653" y="60591"/>
                  </a:lnTo>
                  <a:lnTo>
                    <a:pt x="144213" y="70796"/>
                  </a:lnTo>
                  <a:lnTo>
                    <a:pt x="148504" y="81472"/>
                  </a:lnTo>
                  <a:lnTo>
                    <a:pt x="153486" y="92118"/>
                  </a:lnTo>
                  <a:lnTo>
                    <a:pt x="159039" y="102287"/>
                  </a:lnTo>
                  <a:lnTo>
                    <a:pt x="165032" y="111797"/>
                  </a:lnTo>
                  <a:lnTo>
                    <a:pt x="171510" y="120511"/>
                  </a:lnTo>
                  <a:lnTo>
                    <a:pt x="178688" y="128228"/>
                  </a:lnTo>
                  <a:lnTo>
                    <a:pt x="186628" y="134933"/>
                  </a:lnTo>
                  <a:lnTo>
                    <a:pt x="195247" y="140438"/>
                  </a:lnTo>
                  <a:lnTo>
                    <a:pt x="204411" y="144314"/>
                  </a:lnTo>
                  <a:lnTo>
                    <a:pt x="213975" y="146477"/>
                  </a:lnTo>
                  <a:lnTo>
                    <a:pt x="223563" y="147101"/>
                  </a:lnTo>
                  <a:lnTo>
                    <a:pt x="233616" y="146403"/>
                  </a:lnTo>
                  <a:lnTo>
                    <a:pt x="246132" y="143205"/>
                  </a:lnTo>
                  <a:lnTo>
                    <a:pt x="264583" y="135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23355" y="16931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71"/>
                  </a:lnTo>
                  <a:lnTo>
                    <a:pt x="0" y="118884"/>
                  </a:lnTo>
                  <a:lnTo>
                    <a:pt x="0" y="138948"/>
                  </a:lnTo>
                  <a:lnTo>
                    <a:pt x="0" y="159323"/>
                  </a:lnTo>
                  <a:lnTo>
                    <a:pt x="0" y="179748"/>
                  </a:lnTo>
                  <a:lnTo>
                    <a:pt x="0" y="199846"/>
                  </a:lnTo>
                  <a:lnTo>
                    <a:pt x="5" y="219437"/>
                  </a:lnTo>
                  <a:lnTo>
                    <a:pt x="177" y="238356"/>
                  </a:lnTo>
                  <a:lnTo>
                    <a:pt x="826" y="256374"/>
                  </a:lnTo>
                  <a:lnTo>
                    <a:pt x="2075" y="273459"/>
                  </a:lnTo>
                  <a:lnTo>
                    <a:pt x="3727" y="289731"/>
                  </a:lnTo>
                  <a:lnTo>
                    <a:pt x="5376" y="305359"/>
                  </a:lnTo>
                  <a:lnTo>
                    <a:pt x="6783" y="320498"/>
                  </a:lnTo>
                  <a:lnTo>
                    <a:pt x="8080" y="335063"/>
                  </a:lnTo>
                  <a:lnTo>
                    <a:pt x="9909" y="350372"/>
                  </a:lnTo>
                  <a:lnTo>
                    <a:pt x="13546" y="37000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8070" y="29565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209430" y="67"/>
                  </a:lnTo>
                  <a:lnTo>
                    <a:pt x="198942" y="707"/>
                  </a:lnTo>
                  <a:lnTo>
                    <a:pt x="188635" y="1999"/>
                  </a:lnTo>
                  <a:lnTo>
                    <a:pt x="178161" y="3686"/>
                  </a:lnTo>
                  <a:lnTo>
                    <a:pt x="167169" y="5354"/>
                  </a:lnTo>
                  <a:lnTo>
                    <a:pt x="155527" y="6767"/>
                  </a:lnTo>
                  <a:lnTo>
                    <a:pt x="143273" y="7866"/>
                  </a:lnTo>
                  <a:lnTo>
                    <a:pt x="130518" y="8676"/>
                  </a:lnTo>
                  <a:lnTo>
                    <a:pt x="117382" y="9256"/>
                  </a:lnTo>
                  <a:lnTo>
                    <a:pt x="103969" y="9661"/>
                  </a:lnTo>
                  <a:lnTo>
                    <a:pt x="90358" y="9941"/>
                  </a:lnTo>
                  <a:lnTo>
                    <a:pt x="76621" y="10132"/>
                  </a:lnTo>
                  <a:lnTo>
                    <a:pt x="63018" y="10262"/>
                  </a:lnTo>
                  <a:lnTo>
                    <a:pt x="48470" y="10364"/>
                  </a:lnTo>
                  <a:lnTo>
                    <a:pt x="29462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6327" y="389156"/>
              <a:ext cx="170241" cy="164938"/>
            </a:xfrm>
            <a:custGeom>
              <a:avLst/>
              <a:gdLst/>
              <a:ahLst/>
              <a:cxnLst/>
              <a:rect l="0" t="0" r="0" b="0"/>
              <a:pathLst>
                <a:path w="170241" h="164938">
                  <a:moveTo>
                    <a:pt x="1784" y="64424"/>
                  </a:moveTo>
                  <a:lnTo>
                    <a:pt x="10653" y="67358"/>
                  </a:lnTo>
                  <a:lnTo>
                    <a:pt x="19640" y="70140"/>
                  </a:lnTo>
                  <a:lnTo>
                    <a:pt x="29635" y="73035"/>
                  </a:lnTo>
                  <a:lnTo>
                    <a:pt x="40616" y="75903"/>
                  </a:lnTo>
                  <a:lnTo>
                    <a:pt x="52427" y="78420"/>
                  </a:lnTo>
                  <a:lnTo>
                    <a:pt x="64886" y="80426"/>
                  </a:lnTo>
                  <a:lnTo>
                    <a:pt x="77823" y="81765"/>
                  </a:lnTo>
                  <a:lnTo>
                    <a:pt x="91104" y="82212"/>
                  </a:lnTo>
                  <a:lnTo>
                    <a:pt x="104617" y="81727"/>
                  </a:lnTo>
                  <a:lnTo>
                    <a:pt x="117960" y="80265"/>
                  </a:lnTo>
                  <a:lnTo>
                    <a:pt x="130465" y="77688"/>
                  </a:lnTo>
                  <a:lnTo>
                    <a:pt x="141824" y="74025"/>
                  </a:lnTo>
                  <a:lnTo>
                    <a:pt x="151586" y="69278"/>
                  </a:lnTo>
                  <a:lnTo>
                    <a:pt x="159014" y="63343"/>
                  </a:lnTo>
                  <a:lnTo>
                    <a:pt x="163924" y="56281"/>
                  </a:lnTo>
                  <a:lnTo>
                    <a:pt x="166271" y="48438"/>
                  </a:lnTo>
                  <a:lnTo>
                    <a:pt x="165892" y="40336"/>
                  </a:lnTo>
                  <a:lnTo>
                    <a:pt x="162973" y="32301"/>
                  </a:lnTo>
                  <a:lnTo>
                    <a:pt x="157950" y="24620"/>
                  </a:lnTo>
                  <a:lnTo>
                    <a:pt x="151307" y="17615"/>
                  </a:lnTo>
                  <a:lnTo>
                    <a:pt x="143476" y="11397"/>
                  </a:lnTo>
                  <a:lnTo>
                    <a:pt x="134798" y="6222"/>
                  </a:lnTo>
                  <a:lnTo>
                    <a:pt x="125530" y="2569"/>
                  </a:lnTo>
                  <a:lnTo>
                    <a:pt x="115855" y="556"/>
                  </a:lnTo>
                  <a:lnTo>
                    <a:pt x="105901" y="0"/>
                  </a:lnTo>
                  <a:lnTo>
                    <a:pt x="95759" y="607"/>
                  </a:lnTo>
                  <a:lnTo>
                    <a:pt x="85490" y="2090"/>
                  </a:lnTo>
                  <a:lnTo>
                    <a:pt x="75135" y="4371"/>
                  </a:lnTo>
                  <a:lnTo>
                    <a:pt x="64723" y="7571"/>
                  </a:lnTo>
                  <a:lnTo>
                    <a:pt x="54281" y="11689"/>
                  </a:lnTo>
                  <a:lnTo>
                    <a:pt x="44150" y="16758"/>
                  </a:lnTo>
                  <a:lnTo>
                    <a:pt x="34952" y="22917"/>
                  </a:lnTo>
                  <a:lnTo>
                    <a:pt x="26953" y="30137"/>
                  </a:lnTo>
                  <a:lnTo>
                    <a:pt x="20091" y="38258"/>
                  </a:lnTo>
                  <a:lnTo>
                    <a:pt x="14166" y="47079"/>
                  </a:lnTo>
                  <a:lnTo>
                    <a:pt x="8965" y="56424"/>
                  </a:lnTo>
                  <a:lnTo>
                    <a:pt x="4624" y="66308"/>
                  </a:lnTo>
                  <a:lnTo>
                    <a:pt x="1604" y="76928"/>
                  </a:lnTo>
                  <a:lnTo>
                    <a:pt x="57" y="88323"/>
                  </a:lnTo>
                  <a:lnTo>
                    <a:pt x="0" y="100077"/>
                  </a:lnTo>
                  <a:lnTo>
                    <a:pt x="1482" y="111435"/>
                  </a:lnTo>
                  <a:lnTo>
                    <a:pt x="4374" y="121993"/>
                  </a:lnTo>
                  <a:lnTo>
                    <a:pt x="8587" y="131539"/>
                  </a:lnTo>
                  <a:lnTo>
                    <a:pt x="14156" y="139879"/>
                  </a:lnTo>
                  <a:lnTo>
                    <a:pt x="20978" y="147038"/>
                  </a:lnTo>
                  <a:lnTo>
                    <a:pt x="28998" y="153032"/>
                  </a:lnTo>
                  <a:lnTo>
                    <a:pt x="38284" y="157775"/>
                  </a:lnTo>
                  <a:lnTo>
                    <a:pt x="48748" y="161336"/>
                  </a:lnTo>
                  <a:lnTo>
                    <a:pt x="60029" y="163748"/>
                  </a:lnTo>
                  <a:lnTo>
                    <a:pt x="71593" y="164926"/>
                  </a:lnTo>
                  <a:lnTo>
                    <a:pt x="83109" y="164937"/>
                  </a:lnTo>
                  <a:lnTo>
                    <a:pt x="94451" y="163811"/>
                  </a:lnTo>
                  <a:lnTo>
                    <a:pt x="105599" y="161459"/>
                  </a:lnTo>
                  <a:lnTo>
                    <a:pt x="116571" y="157961"/>
                  </a:lnTo>
                  <a:lnTo>
                    <a:pt x="127141" y="153814"/>
                  </a:lnTo>
                  <a:lnTo>
                    <a:pt x="137975" y="149445"/>
                  </a:lnTo>
                  <a:lnTo>
                    <a:pt x="151146" y="144471"/>
                  </a:lnTo>
                  <a:lnTo>
                    <a:pt x="170240" y="138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7096" y="352896"/>
              <a:ext cx="302687" cy="232847"/>
            </a:xfrm>
            <a:custGeom>
              <a:avLst/>
              <a:gdLst/>
              <a:ahLst/>
              <a:cxnLst/>
              <a:rect l="0" t="0" r="0" b="0"/>
              <a:pathLst>
                <a:path w="302687" h="232847">
                  <a:moveTo>
                    <a:pt x="242155" y="16456"/>
                  </a:moveTo>
                  <a:lnTo>
                    <a:pt x="230353" y="10723"/>
                  </a:lnTo>
                  <a:lnTo>
                    <a:pt x="218584" y="6439"/>
                  </a:lnTo>
                  <a:lnTo>
                    <a:pt x="205698" y="3237"/>
                  </a:lnTo>
                  <a:lnTo>
                    <a:pt x="192023" y="1049"/>
                  </a:lnTo>
                  <a:lnTo>
                    <a:pt x="178343" y="0"/>
                  </a:lnTo>
                  <a:lnTo>
                    <a:pt x="165127" y="58"/>
                  </a:lnTo>
                  <a:lnTo>
                    <a:pt x="152503" y="1055"/>
                  </a:lnTo>
                  <a:lnTo>
                    <a:pt x="140424" y="2783"/>
                  </a:lnTo>
                  <a:lnTo>
                    <a:pt x="128785" y="5053"/>
                  </a:lnTo>
                  <a:lnTo>
                    <a:pt x="117479" y="7709"/>
                  </a:lnTo>
                  <a:lnTo>
                    <a:pt x="106413" y="10637"/>
                  </a:lnTo>
                  <a:lnTo>
                    <a:pt x="95531" y="13767"/>
                  </a:lnTo>
                  <a:lnTo>
                    <a:pt x="85272" y="17529"/>
                  </a:lnTo>
                  <a:lnTo>
                    <a:pt x="76520" y="22805"/>
                  </a:lnTo>
                  <a:lnTo>
                    <a:pt x="69647" y="29945"/>
                  </a:lnTo>
                  <a:lnTo>
                    <a:pt x="64865" y="38505"/>
                  </a:lnTo>
                  <a:lnTo>
                    <a:pt x="62471" y="47554"/>
                  </a:lnTo>
                  <a:lnTo>
                    <a:pt x="62392" y="56484"/>
                  </a:lnTo>
                  <a:lnTo>
                    <a:pt x="64592" y="64901"/>
                  </a:lnTo>
                  <a:lnTo>
                    <a:pt x="69252" y="72467"/>
                  </a:lnTo>
                  <a:lnTo>
                    <a:pt x="76234" y="79098"/>
                  </a:lnTo>
                  <a:lnTo>
                    <a:pt x="85156" y="84735"/>
                  </a:lnTo>
                  <a:lnTo>
                    <a:pt x="95577" y="89238"/>
                  </a:lnTo>
                  <a:lnTo>
                    <a:pt x="107102" y="92643"/>
                  </a:lnTo>
                  <a:lnTo>
                    <a:pt x="119413" y="95119"/>
                  </a:lnTo>
                  <a:lnTo>
                    <a:pt x="132276" y="96873"/>
                  </a:lnTo>
                  <a:lnTo>
                    <a:pt x="145513" y="98098"/>
                  </a:lnTo>
                  <a:lnTo>
                    <a:pt x="158841" y="99110"/>
                  </a:lnTo>
                  <a:lnTo>
                    <a:pt x="171870" y="100330"/>
                  </a:lnTo>
                  <a:lnTo>
                    <a:pt x="184413" y="101971"/>
                  </a:lnTo>
                  <a:lnTo>
                    <a:pt x="196463" y="104057"/>
                  </a:lnTo>
                  <a:lnTo>
                    <a:pt x="208096" y="106530"/>
                  </a:lnTo>
                  <a:lnTo>
                    <a:pt x="219406" y="109308"/>
                  </a:lnTo>
                  <a:lnTo>
                    <a:pt x="230477" y="112478"/>
                  </a:lnTo>
                  <a:lnTo>
                    <a:pt x="241378" y="116284"/>
                  </a:lnTo>
                  <a:lnTo>
                    <a:pt x="252156" y="120806"/>
                  </a:lnTo>
                  <a:lnTo>
                    <a:pt x="262684" y="125979"/>
                  </a:lnTo>
                  <a:lnTo>
                    <a:pt x="272680" y="131675"/>
                  </a:lnTo>
                  <a:lnTo>
                    <a:pt x="282019" y="137776"/>
                  </a:lnTo>
                  <a:lnTo>
                    <a:pt x="290256" y="144500"/>
                  </a:lnTo>
                  <a:lnTo>
                    <a:pt x="296578" y="152377"/>
                  </a:lnTo>
                  <a:lnTo>
                    <a:pt x="300709" y="161596"/>
                  </a:lnTo>
                  <a:lnTo>
                    <a:pt x="302686" y="171719"/>
                  </a:lnTo>
                  <a:lnTo>
                    <a:pt x="302582" y="181899"/>
                  </a:lnTo>
                  <a:lnTo>
                    <a:pt x="300658" y="191628"/>
                  </a:lnTo>
                  <a:lnTo>
                    <a:pt x="297115" y="200599"/>
                  </a:lnTo>
                  <a:lnTo>
                    <a:pt x="292004" y="208545"/>
                  </a:lnTo>
                  <a:lnTo>
                    <a:pt x="285488" y="215435"/>
                  </a:lnTo>
                  <a:lnTo>
                    <a:pt x="277506" y="221248"/>
                  </a:lnTo>
                  <a:lnTo>
                    <a:pt x="267714" y="225869"/>
                  </a:lnTo>
                  <a:lnTo>
                    <a:pt x="256082" y="229348"/>
                  </a:lnTo>
                  <a:lnTo>
                    <a:pt x="242694" y="231704"/>
                  </a:lnTo>
                  <a:lnTo>
                    <a:pt x="227580" y="232846"/>
                  </a:lnTo>
                  <a:lnTo>
                    <a:pt x="210929" y="232842"/>
                  </a:lnTo>
                  <a:lnTo>
                    <a:pt x="193037" y="232044"/>
                  </a:lnTo>
                  <a:lnTo>
                    <a:pt x="174204" y="230978"/>
                  </a:lnTo>
                  <a:lnTo>
                    <a:pt x="154699" y="229965"/>
                  </a:lnTo>
                  <a:lnTo>
                    <a:pt x="135215" y="228966"/>
                  </a:lnTo>
                  <a:lnTo>
                    <a:pt x="116819" y="227688"/>
                  </a:lnTo>
                  <a:lnTo>
                    <a:pt x="100001" y="225981"/>
                  </a:lnTo>
                  <a:lnTo>
                    <a:pt x="84574" y="224004"/>
                  </a:lnTo>
                  <a:lnTo>
                    <a:pt x="69977" y="222130"/>
                  </a:lnTo>
                  <a:lnTo>
                    <a:pt x="55800" y="220572"/>
                  </a:lnTo>
                  <a:lnTo>
                    <a:pt x="42414" y="219371"/>
                  </a:lnTo>
                  <a:lnTo>
                    <a:pt x="29579" y="218360"/>
                  </a:lnTo>
                  <a:lnTo>
                    <a:pt x="16159" y="217453"/>
                  </a:lnTo>
                  <a:lnTo>
                    <a:pt x="0" y="216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30968" y="598676"/>
            <a:ext cx="8159587" cy="1063379"/>
            <a:chOff x="230968" y="598676"/>
            <a:chExt cx="8159587" cy="1063379"/>
          </a:xfrm>
        </p:grpSpPr>
        <p:grpSp>
          <p:nvGrpSpPr>
            <p:cNvPr id="25" name="Group 24"/>
            <p:cNvGrpSpPr/>
            <p:nvPr/>
          </p:nvGrpSpPr>
          <p:grpSpPr>
            <a:xfrm>
              <a:off x="230968" y="857209"/>
              <a:ext cx="2225666" cy="626910"/>
              <a:chOff x="230968" y="857209"/>
              <a:chExt cx="2225666" cy="626910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230968" y="1072459"/>
                <a:ext cx="115815" cy="7816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7816">
                    <a:moveTo>
                      <a:pt x="115814" y="0"/>
                    </a:moveTo>
                    <a:lnTo>
                      <a:pt x="106946" y="2866"/>
                    </a:lnTo>
                    <a:lnTo>
                      <a:pt x="97959" y="5008"/>
                    </a:lnTo>
                    <a:lnTo>
                      <a:pt x="87963" y="6607"/>
                    </a:lnTo>
                    <a:lnTo>
                      <a:pt x="76983" y="7615"/>
                    </a:lnTo>
                    <a:lnTo>
                      <a:pt x="65171" y="7815"/>
                    </a:lnTo>
                    <a:lnTo>
                      <a:pt x="52731" y="7164"/>
                    </a:lnTo>
                    <a:lnTo>
                      <a:pt x="40438" y="5918"/>
                    </a:lnTo>
                    <a:lnTo>
                      <a:pt x="28417" y="4421"/>
                    </a:lnTo>
                    <a:lnTo>
                      <a:pt x="15614" y="254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64113" y="857209"/>
                <a:ext cx="303810" cy="626910"/>
              </a:xfrm>
              <a:custGeom>
                <a:avLst/>
                <a:gdLst/>
                <a:ahLst/>
                <a:cxnLst/>
                <a:rect l="0" t="0" r="0" b="0"/>
                <a:pathLst>
                  <a:path w="303810" h="626910">
                    <a:moveTo>
                      <a:pt x="261695" y="88908"/>
                    </a:moveTo>
                    <a:lnTo>
                      <a:pt x="255894" y="82973"/>
                    </a:lnTo>
                    <a:lnTo>
                      <a:pt x="250970" y="76769"/>
                    </a:lnTo>
                    <a:lnTo>
                      <a:pt x="246463" y="69677"/>
                    </a:lnTo>
                    <a:lnTo>
                      <a:pt x="242069" y="61910"/>
                    </a:lnTo>
                    <a:lnTo>
                      <a:pt x="237407" y="53912"/>
                    </a:lnTo>
                    <a:lnTo>
                      <a:pt x="232288" y="45970"/>
                    </a:lnTo>
                    <a:lnTo>
                      <a:pt x="226537" y="38196"/>
                    </a:lnTo>
                    <a:lnTo>
                      <a:pt x="219917" y="30603"/>
                    </a:lnTo>
                    <a:lnTo>
                      <a:pt x="212381" y="23175"/>
                    </a:lnTo>
                    <a:lnTo>
                      <a:pt x="203879" y="16206"/>
                    </a:lnTo>
                    <a:lnTo>
                      <a:pt x="194269" y="10278"/>
                    </a:lnTo>
                    <a:lnTo>
                      <a:pt x="183586" y="5628"/>
                    </a:lnTo>
                    <a:lnTo>
                      <a:pt x="172159" y="2337"/>
                    </a:lnTo>
                    <a:lnTo>
                      <a:pt x="160498" y="494"/>
                    </a:lnTo>
                    <a:lnTo>
                      <a:pt x="148916" y="0"/>
                    </a:lnTo>
                    <a:lnTo>
                      <a:pt x="137530" y="787"/>
                    </a:lnTo>
                    <a:lnTo>
                      <a:pt x="126352" y="2902"/>
                    </a:lnTo>
                    <a:lnTo>
                      <a:pt x="115357" y="6251"/>
                    </a:lnTo>
                    <a:lnTo>
                      <a:pt x="104668" y="10787"/>
                    </a:lnTo>
                    <a:lnTo>
                      <a:pt x="94556" y="16579"/>
                    </a:lnTo>
                    <a:lnTo>
                      <a:pt x="85126" y="23550"/>
                    </a:lnTo>
                    <a:lnTo>
                      <a:pt x="76487" y="31501"/>
                    </a:lnTo>
                    <a:lnTo>
                      <a:pt x="68830" y="40209"/>
                    </a:lnTo>
                    <a:lnTo>
                      <a:pt x="62157" y="49477"/>
                    </a:lnTo>
                    <a:lnTo>
                      <a:pt x="56166" y="59310"/>
                    </a:lnTo>
                    <a:lnTo>
                      <a:pt x="50368" y="69895"/>
                    </a:lnTo>
                    <a:lnTo>
                      <a:pt x="44466" y="81277"/>
                    </a:lnTo>
                    <a:lnTo>
                      <a:pt x="38516" y="93361"/>
                    </a:lnTo>
                    <a:lnTo>
                      <a:pt x="32822" y="106004"/>
                    </a:lnTo>
                    <a:lnTo>
                      <a:pt x="27545" y="119072"/>
                    </a:lnTo>
                    <a:lnTo>
                      <a:pt x="22697" y="132610"/>
                    </a:lnTo>
                    <a:lnTo>
                      <a:pt x="18214" y="146837"/>
                    </a:lnTo>
                    <a:lnTo>
                      <a:pt x="14020" y="161816"/>
                    </a:lnTo>
                    <a:lnTo>
                      <a:pt x="10205" y="177469"/>
                    </a:lnTo>
                    <a:lnTo>
                      <a:pt x="7014" y="193662"/>
                    </a:lnTo>
                    <a:lnTo>
                      <a:pt x="4534" y="210265"/>
                    </a:lnTo>
                    <a:lnTo>
                      <a:pt x="2698" y="227331"/>
                    </a:lnTo>
                    <a:lnTo>
                      <a:pt x="1382" y="245079"/>
                    </a:lnTo>
                    <a:lnTo>
                      <a:pt x="464" y="263571"/>
                    </a:lnTo>
                    <a:lnTo>
                      <a:pt x="0" y="282566"/>
                    </a:lnTo>
                    <a:lnTo>
                      <a:pt x="212" y="301623"/>
                    </a:lnTo>
                    <a:lnTo>
                      <a:pt x="1169" y="320481"/>
                    </a:lnTo>
                    <a:lnTo>
                      <a:pt x="2795" y="339059"/>
                    </a:lnTo>
                    <a:lnTo>
                      <a:pt x="4957" y="357373"/>
                    </a:lnTo>
                    <a:lnTo>
                      <a:pt x="7527" y="375471"/>
                    </a:lnTo>
                    <a:lnTo>
                      <a:pt x="10557" y="393404"/>
                    </a:lnTo>
                    <a:lnTo>
                      <a:pt x="14270" y="411219"/>
                    </a:lnTo>
                    <a:lnTo>
                      <a:pt x="18730" y="428945"/>
                    </a:lnTo>
                    <a:lnTo>
                      <a:pt x="23860" y="446444"/>
                    </a:lnTo>
                    <a:lnTo>
                      <a:pt x="29529" y="463427"/>
                    </a:lnTo>
                    <a:lnTo>
                      <a:pt x="35602" y="479773"/>
                    </a:lnTo>
                    <a:lnTo>
                      <a:pt x="41968" y="495360"/>
                    </a:lnTo>
                    <a:lnTo>
                      <a:pt x="48540" y="509989"/>
                    </a:lnTo>
                    <a:lnTo>
                      <a:pt x="55256" y="523644"/>
                    </a:lnTo>
                    <a:lnTo>
                      <a:pt x="62071" y="536459"/>
                    </a:lnTo>
                    <a:lnTo>
                      <a:pt x="68952" y="548613"/>
                    </a:lnTo>
                    <a:lnTo>
                      <a:pt x="75878" y="560271"/>
                    </a:lnTo>
                    <a:lnTo>
                      <a:pt x="82835" y="571407"/>
                    </a:lnTo>
                    <a:lnTo>
                      <a:pt x="89813" y="581820"/>
                    </a:lnTo>
                    <a:lnTo>
                      <a:pt x="96813" y="591452"/>
                    </a:lnTo>
                    <a:lnTo>
                      <a:pt x="104159" y="600226"/>
                    </a:lnTo>
                    <a:lnTo>
                      <a:pt x="112463" y="607974"/>
                    </a:lnTo>
                    <a:lnTo>
                      <a:pt x="121975" y="614694"/>
                    </a:lnTo>
                    <a:lnTo>
                      <a:pt x="132467" y="620206"/>
                    </a:lnTo>
                    <a:lnTo>
                      <a:pt x="143427" y="624087"/>
                    </a:lnTo>
                    <a:lnTo>
                      <a:pt x="154502" y="626252"/>
                    </a:lnTo>
                    <a:lnTo>
                      <a:pt x="165531" y="626909"/>
                    </a:lnTo>
                    <a:lnTo>
                      <a:pt x="176461" y="626371"/>
                    </a:lnTo>
                    <a:lnTo>
                      <a:pt x="187292" y="624933"/>
                    </a:lnTo>
                    <a:lnTo>
                      <a:pt x="198038" y="622683"/>
                    </a:lnTo>
                    <a:lnTo>
                      <a:pt x="208721" y="619503"/>
                    </a:lnTo>
                    <a:lnTo>
                      <a:pt x="219351" y="615403"/>
                    </a:lnTo>
                    <a:lnTo>
                      <a:pt x="229780" y="610516"/>
                    </a:lnTo>
                    <a:lnTo>
                      <a:pt x="239710" y="605012"/>
                    </a:lnTo>
                    <a:lnTo>
                      <a:pt x="249019" y="599048"/>
                    </a:lnTo>
                    <a:lnTo>
                      <a:pt x="257744" y="592756"/>
                    </a:lnTo>
                    <a:lnTo>
                      <a:pt x="265992" y="586233"/>
                    </a:lnTo>
                    <a:lnTo>
                      <a:pt x="273865" y="579554"/>
                    </a:lnTo>
                    <a:lnTo>
                      <a:pt x="281162" y="572882"/>
                    </a:lnTo>
                    <a:lnTo>
                      <a:pt x="288087" y="565708"/>
                    </a:lnTo>
                    <a:lnTo>
                      <a:pt x="295251" y="556285"/>
                    </a:lnTo>
                    <a:lnTo>
                      <a:pt x="303809" y="5416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814462" y="1240915"/>
                <a:ext cx="172523" cy="232496"/>
              </a:xfrm>
              <a:custGeom>
                <a:avLst/>
                <a:gdLst/>
                <a:ahLst/>
                <a:cxnLst/>
                <a:rect l="0" t="0" r="0" b="0"/>
                <a:pathLst>
                  <a:path w="172523" h="232496">
                    <a:moveTo>
                      <a:pt x="142973" y="52642"/>
                    </a:moveTo>
                    <a:lnTo>
                      <a:pt x="139972" y="43908"/>
                    </a:lnTo>
                    <a:lnTo>
                      <a:pt x="136550" y="36201"/>
                    </a:lnTo>
                    <a:lnTo>
                      <a:pt x="132349" y="28804"/>
                    </a:lnTo>
                    <a:lnTo>
                      <a:pt x="127276" y="21715"/>
                    </a:lnTo>
                    <a:lnTo>
                      <a:pt x="121146" y="15185"/>
                    </a:lnTo>
                    <a:lnTo>
                      <a:pt x="113962" y="9326"/>
                    </a:lnTo>
                    <a:lnTo>
                      <a:pt x="105875" y="4580"/>
                    </a:lnTo>
                    <a:lnTo>
                      <a:pt x="97080" y="1755"/>
                    </a:lnTo>
                    <a:lnTo>
                      <a:pt x="87765" y="1120"/>
                    </a:lnTo>
                    <a:lnTo>
                      <a:pt x="78241" y="2474"/>
                    </a:lnTo>
                    <a:lnTo>
                      <a:pt x="68928" y="5435"/>
                    </a:lnTo>
                    <a:lnTo>
                      <a:pt x="60037" y="9613"/>
                    </a:lnTo>
                    <a:lnTo>
                      <a:pt x="51593" y="14839"/>
                    </a:lnTo>
                    <a:lnTo>
                      <a:pt x="43536" y="21162"/>
                    </a:lnTo>
                    <a:lnTo>
                      <a:pt x="35785" y="28521"/>
                    </a:lnTo>
                    <a:lnTo>
                      <a:pt x="28426" y="36748"/>
                    </a:lnTo>
                    <a:lnTo>
                      <a:pt x="21702" y="45648"/>
                    </a:lnTo>
                    <a:lnTo>
                      <a:pt x="15701" y="55053"/>
                    </a:lnTo>
                    <a:lnTo>
                      <a:pt x="10517" y="65149"/>
                    </a:lnTo>
                    <a:lnTo>
                      <a:pt x="6333" y="76444"/>
                    </a:lnTo>
                    <a:lnTo>
                      <a:pt x="3154" y="89111"/>
                    </a:lnTo>
                    <a:lnTo>
                      <a:pt x="1003" y="102702"/>
                    </a:lnTo>
                    <a:lnTo>
                      <a:pt x="0" y="116365"/>
                    </a:lnTo>
                    <a:lnTo>
                      <a:pt x="106" y="129590"/>
                    </a:lnTo>
                    <a:lnTo>
                      <a:pt x="1312" y="142231"/>
                    </a:lnTo>
                    <a:lnTo>
                      <a:pt x="3717" y="154326"/>
                    </a:lnTo>
                    <a:lnTo>
                      <a:pt x="7260" y="165973"/>
                    </a:lnTo>
                    <a:lnTo>
                      <a:pt x="11757" y="177117"/>
                    </a:lnTo>
                    <a:lnTo>
                      <a:pt x="16991" y="187542"/>
                    </a:lnTo>
                    <a:lnTo>
                      <a:pt x="22774" y="197185"/>
                    </a:lnTo>
                    <a:lnTo>
                      <a:pt x="29114" y="205968"/>
                    </a:lnTo>
                    <a:lnTo>
                      <a:pt x="36201" y="213723"/>
                    </a:lnTo>
                    <a:lnTo>
                      <a:pt x="44085" y="220448"/>
                    </a:lnTo>
                    <a:lnTo>
                      <a:pt x="52837" y="225964"/>
                    </a:lnTo>
                    <a:lnTo>
                      <a:pt x="62623" y="229847"/>
                    </a:lnTo>
                    <a:lnTo>
                      <a:pt x="73422" y="232009"/>
                    </a:lnTo>
                    <a:lnTo>
                      <a:pt x="84759" y="232495"/>
                    </a:lnTo>
                    <a:lnTo>
                      <a:pt x="95829" y="231309"/>
                    </a:lnTo>
                    <a:lnTo>
                      <a:pt x="106196" y="228619"/>
                    </a:lnTo>
                    <a:lnTo>
                      <a:pt x="115782" y="224543"/>
                    </a:lnTo>
                    <a:lnTo>
                      <a:pt x="124680" y="219067"/>
                    </a:lnTo>
                    <a:lnTo>
                      <a:pt x="133031" y="212311"/>
                    </a:lnTo>
                    <a:lnTo>
                      <a:pt x="140810" y="204506"/>
                    </a:lnTo>
                    <a:lnTo>
                      <a:pt x="147823" y="195897"/>
                    </a:lnTo>
                    <a:lnTo>
                      <a:pt x="154022" y="186695"/>
                    </a:lnTo>
                    <a:lnTo>
                      <a:pt x="159340" y="176907"/>
                    </a:lnTo>
                    <a:lnTo>
                      <a:pt x="163614" y="166351"/>
                    </a:lnTo>
                    <a:lnTo>
                      <a:pt x="166859" y="154990"/>
                    </a:lnTo>
                    <a:lnTo>
                      <a:pt x="169224" y="142919"/>
                    </a:lnTo>
                    <a:lnTo>
                      <a:pt x="170903" y="130284"/>
                    </a:lnTo>
                    <a:lnTo>
                      <a:pt x="172063" y="117227"/>
                    </a:lnTo>
                    <a:lnTo>
                      <a:pt x="172522" y="103866"/>
                    </a:lnTo>
                    <a:lnTo>
                      <a:pt x="171774" y="90290"/>
                    </a:lnTo>
                    <a:lnTo>
                      <a:pt x="169635" y="76575"/>
                    </a:lnTo>
                    <a:lnTo>
                      <a:pt x="166062" y="63094"/>
                    </a:lnTo>
                    <a:lnTo>
                      <a:pt x="160989" y="50495"/>
                    </a:lnTo>
                    <a:lnTo>
                      <a:pt x="154546" y="39068"/>
                    </a:lnTo>
                    <a:lnTo>
                      <a:pt x="147246" y="29060"/>
                    </a:lnTo>
                    <a:lnTo>
                      <a:pt x="139067" y="19864"/>
                    </a:lnTo>
                    <a:lnTo>
                      <a:pt x="128177" y="10676"/>
                    </a:lnTo>
                    <a:lnTo>
                      <a:pt x="11138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052191" y="1191441"/>
                <a:ext cx="130025" cy="249516"/>
              </a:xfrm>
              <a:custGeom>
                <a:avLst/>
                <a:gdLst/>
                <a:ahLst/>
                <a:cxnLst/>
                <a:rect l="0" t="0" r="0" b="0"/>
                <a:pathLst>
                  <a:path w="130025" h="249516">
                    <a:moveTo>
                      <a:pt x="0" y="81059"/>
                    </a:moveTo>
                    <a:lnTo>
                      <a:pt x="2934" y="89927"/>
                    </a:lnTo>
                    <a:lnTo>
                      <a:pt x="5716" y="98914"/>
                    </a:lnTo>
                    <a:lnTo>
                      <a:pt x="8611" y="108910"/>
                    </a:lnTo>
                    <a:lnTo>
                      <a:pt x="11479" y="119890"/>
                    </a:lnTo>
                    <a:lnTo>
                      <a:pt x="13995" y="131702"/>
                    </a:lnTo>
                    <a:lnTo>
                      <a:pt x="16011" y="144155"/>
                    </a:lnTo>
                    <a:lnTo>
                      <a:pt x="17696" y="156920"/>
                    </a:lnTo>
                    <a:lnTo>
                      <a:pt x="19439" y="169553"/>
                    </a:lnTo>
                    <a:lnTo>
                      <a:pt x="21438" y="181737"/>
                    </a:lnTo>
                    <a:lnTo>
                      <a:pt x="22789" y="190463"/>
                    </a:lnTo>
                    <a:lnTo>
                      <a:pt x="22430" y="191726"/>
                    </a:lnTo>
                    <a:lnTo>
                      <a:pt x="20893" y="186181"/>
                    </a:lnTo>
                    <a:lnTo>
                      <a:pt x="18818" y="175973"/>
                    </a:lnTo>
                    <a:lnTo>
                      <a:pt x="16778" y="163266"/>
                    </a:lnTo>
                    <a:lnTo>
                      <a:pt x="15061" y="149432"/>
                    </a:lnTo>
                    <a:lnTo>
                      <a:pt x="13732" y="135007"/>
                    </a:lnTo>
                    <a:lnTo>
                      <a:pt x="12755" y="120000"/>
                    </a:lnTo>
                    <a:lnTo>
                      <a:pt x="12062" y="104417"/>
                    </a:lnTo>
                    <a:lnTo>
                      <a:pt x="11747" y="88654"/>
                    </a:lnTo>
                    <a:lnTo>
                      <a:pt x="12059" y="73432"/>
                    </a:lnTo>
                    <a:lnTo>
                      <a:pt x="13087" y="59115"/>
                    </a:lnTo>
                    <a:lnTo>
                      <a:pt x="14930" y="45888"/>
                    </a:lnTo>
                    <a:lnTo>
                      <a:pt x="17770" y="33922"/>
                    </a:lnTo>
                    <a:lnTo>
                      <a:pt x="21613" y="23184"/>
                    </a:lnTo>
                    <a:lnTo>
                      <a:pt x="26482" y="13973"/>
                    </a:lnTo>
                    <a:lnTo>
                      <a:pt x="32499" y="6981"/>
                    </a:lnTo>
                    <a:lnTo>
                      <a:pt x="39617" y="2392"/>
                    </a:lnTo>
                    <a:lnTo>
                      <a:pt x="47497" y="106"/>
                    </a:lnTo>
                    <a:lnTo>
                      <a:pt x="55624" y="0"/>
                    </a:lnTo>
                    <a:lnTo>
                      <a:pt x="63675" y="1784"/>
                    </a:lnTo>
                    <a:lnTo>
                      <a:pt x="71367" y="5234"/>
                    </a:lnTo>
                    <a:lnTo>
                      <a:pt x="78380" y="10281"/>
                    </a:lnTo>
                    <a:lnTo>
                      <a:pt x="84617" y="16745"/>
                    </a:lnTo>
                    <a:lnTo>
                      <a:pt x="90313" y="24353"/>
                    </a:lnTo>
                    <a:lnTo>
                      <a:pt x="95914" y="32830"/>
                    </a:lnTo>
                    <a:lnTo>
                      <a:pt x="101679" y="41943"/>
                    </a:lnTo>
                    <a:lnTo>
                      <a:pt x="107367" y="51671"/>
                    </a:lnTo>
                    <a:lnTo>
                      <a:pt x="112354" y="62187"/>
                    </a:lnTo>
                    <a:lnTo>
                      <a:pt x="116342" y="73517"/>
                    </a:lnTo>
                    <a:lnTo>
                      <a:pt x="119511" y="85397"/>
                    </a:lnTo>
                    <a:lnTo>
                      <a:pt x="122327" y="97372"/>
                    </a:lnTo>
                    <a:lnTo>
                      <a:pt x="125102" y="109172"/>
                    </a:lnTo>
                    <a:lnTo>
                      <a:pt x="127645" y="120875"/>
                    </a:lnTo>
                    <a:lnTo>
                      <a:pt x="129373" y="132800"/>
                    </a:lnTo>
                    <a:lnTo>
                      <a:pt x="130024" y="145119"/>
                    </a:lnTo>
                    <a:lnTo>
                      <a:pt x="129800" y="157851"/>
                    </a:lnTo>
                    <a:lnTo>
                      <a:pt x="129186" y="170937"/>
                    </a:lnTo>
                    <a:lnTo>
                      <a:pt x="128513" y="184287"/>
                    </a:lnTo>
                    <a:lnTo>
                      <a:pt x="127926" y="197414"/>
                    </a:lnTo>
                    <a:lnTo>
                      <a:pt x="127402" y="210841"/>
                    </a:lnTo>
                    <a:lnTo>
                      <a:pt x="126900" y="226863"/>
                    </a:lnTo>
                    <a:lnTo>
                      <a:pt x="126342" y="24951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262996" y="1141056"/>
                <a:ext cx="200726" cy="251359"/>
              </a:xfrm>
              <a:custGeom>
                <a:avLst/>
                <a:gdLst/>
                <a:ahLst/>
                <a:cxnLst/>
                <a:rect l="0" t="0" r="0" b="0"/>
                <a:pathLst>
                  <a:path w="200726" h="251359">
                    <a:moveTo>
                      <a:pt x="136636" y="15631"/>
                    </a:moveTo>
                    <a:lnTo>
                      <a:pt x="130567" y="9897"/>
                    </a:lnTo>
                    <a:lnTo>
                      <a:pt x="123082" y="5613"/>
                    </a:lnTo>
                    <a:lnTo>
                      <a:pt x="113402" y="2416"/>
                    </a:lnTo>
                    <a:lnTo>
                      <a:pt x="102088" y="401"/>
                    </a:lnTo>
                    <a:lnTo>
                      <a:pt x="90105" y="0"/>
                    </a:lnTo>
                    <a:lnTo>
                      <a:pt x="78084" y="1312"/>
                    </a:lnTo>
                    <a:lnTo>
                      <a:pt x="66289" y="4134"/>
                    </a:lnTo>
                    <a:lnTo>
                      <a:pt x="54778" y="8159"/>
                    </a:lnTo>
                    <a:lnTo>
                      <a:pt x="43535" y="13088"/>
                    </a:lnTo>
                    <a:lnTo>
                      <a:pt x="32836" y="18836"/>
                    </a:lnTo>
                    <a:lnTo>
                      <a:pt x="23244" y="25517"/>
                    </a:lnTo>
                    <a:lnTo>
                      <a:pt x="14982" y="33125"/>
                    </a:lnTo>
                    <a:lnTo>
                      <a:pt x="8280" y="41690"/>
                    </a:lnTo>
                    <a:lnTo>
                      <a:pt x="3526" y="51350"/>
                    </a:lnTo>
                    <a:lnTo>
                      <a:pt x="748" y="62060"/>
                    </a:lnTo>
                    <a:lnTo>
                      <a:pt x="0" y="73168"/>
                    </a:lnTo>
                    <a:lnTo>
                      <a:pt x="1535" y="83552"/>
                    </a:lnTo>
                    <a:lnTo>
                      <a:pt x="5265" y="92626"/>
                    </a:lnTo>
                    <a:lnTo>
                      <a:pt x="10682" y="99851"/>
                    </a:lnTo>
                    <a:lnTo>
                      <a:pt x="17065" y="104496"/>
                    </a:lnTo>
                    <a:lnTo>
                      <a:pt x="23912" y="106433"/>
                    </a:lnTo>
                    <a:lnTo>
                      <a:pt x="31115" y="106157"/>
                    </a:lnTo>
                    <a:lnTo>
                      <a:pt x="38855" y="104469"/>
                    </a:lnTo>
                    <a:lnTo>
                      <a:pt x="47209" y="101975"/>
                    </a:lnTo>
                    <a:lnTo>
                      <a:pt x="56124" y="99037"/>
                    </a:lnTo>
                    <a:lnTo>
                      <a:pt x="65495" y="95854"/>
                    </a:lnTo>
                    <a:lnTo>
                      <a:pt x="75210" y="92545"/>
                    </a:lnTo>
                    <a:lnTo>
                      <a:pt x="85176" y="89495"/>
                    </a:lnTo>
                    <a:lnTo>
                      <a:pt x="95320" y="87352"/>
                    </a:lnTo>
                    <a:lnTo>
                      <a:pt x="105587" y="86397"/>
                    </a:lnTo>
                    <a:lnTo>
                      <a:pt x="115939" y="86738"/>
                    </a:lnTo>
                    <a:lnTo>
                      <a:pt x="126349" y="88487"/>
                    </a:lnTo>
                    <a:lnTo>
                      <a:pt x="136793" y="91554"/>
                    </a:lnTo>
                    <a:lnTo>
                      <a:pt x="147095" y="95714"/>
                    </a:lnTo>
                    <a:lnTo>
                      <a:pt x="156939" y="100715"/>
                    </a:lnTo>
                    <a:lnTo>
                      <a:pt x="166186" y="106338"/>
                    </a:lnTo>
                    <a:lnTo>
                      <a:pt x="174700" y="112568"/>
                    </a:lnTo>
                    <a:lnTo>
                      <a:pt x="182273" y="119580"/>
                    </a:lnTo>
                    <a:lnTo>
                      <a:pt x="188876" y="127414"/>
                    </a:lnTo>
                    <a:lnTo>
                      <a:pt x="194310" y="136133"/>
                    </a:lnTo>
                    <a:lnTo>
                      <a:pt x="198138" y="145896"/>
                    </a:lnTo>
                    <a:lnTo>
                      <a:pt x="200263" y="156685"/>
                    </a:lnTo>
                    <a:lnTo>
                      <a:pt x="200725" y="168185"/>
                    </a:lnTo>
                    <a:lnTo>
                      <a:pt x="199522" y="179896"/>
                    </a:lnTo>
                    <a:lnTo>
                      <a:pt x="196821" y="191507"/>
                    </a:lnTo>
                    <a:lnTo>
                      <a:pt x="192738" y="202743"/>
                    </a:lnTo>
                    <a:lnTo>
                      <a:pt x="187257" y="213288"/>
                    </a:lnTo>
                    <a:lnTo>
                      <a:pt x="180493" y="223035"/>
                    </a:lnTo>
                    <a:lnTo>
                      <a:pt x="172513" y="231733"/>
                    </a:lnTo>
                    <a:lnTo>
                      <a:pt x="163254" y="238905"/>
                    </a:lnTo>
                    <a:lnTo>
                      <a:pt x="152807" y="244429"/>
                    </a:lnTo>
                    <a:lnTo>
                      <a:pt x="141538" y="248325"/>
                    </a:lnTo>
                    <a:lnTo>
                      <a:pt x="129982" y="250583"/>
                    </a:lnTo>
                    <a:lnTo>
                      <a:pt x="118476" y="251358"/>
                    </a:lnTo>
                    <a:lnTo>
                      <a:pt x="107310" y="250762"/>
                    </a:lnTo>
                    <a:lnTo>
                      <a:pt x="96812" y="248775"/>
                    </a:lnTo>
                    <a:lnTo>
                      <a:pt x="87096" y="245525"/>
                    </a:lnTo>
                    <a:lnTo>
                      <a:pt x="78390" y="241547"/>
                    </a:lnTo>
                    <a:lnTo>
                      <a:pt x="70285" y="237310"/>
                    </a:lnTo>
                    <a:lnTo>
                      <a:pt x="62068" y="232444"/>
                    </a:lnTo>
                    <a:lnTo>
                      <a:pt x="52408" y="22620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578616" y="1209329"/>
                <a:ext cx="2105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47400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9" y="34463"/>
                    </a:lnTo>
                    <a:lnTo>
                      <a:pt x="3686" y="46623"/>
                    </a:lnTo>
                    <a:lnTo>
                      <a:pt x="5354" y="59284"/>
                    </a:lnTo>
                    <a:lnTo>
                      <a:pt x="6772" y="72330"/>
                    </a:lnTo>
                    <a:lnTo>
                      <a:pt x="8074" y="85442"/>
                    </a:lnTo>
                    <a:lnTo>
                      <a:pt x="9907" y="99597"/>
                    </a:lnTo>
                    <a:lnTo>
                      <a:pt x="13546" y="118271"/>
                    </a:lnTo>
                    <a:lnTo>
                      <a:pt x="21057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557559" y="1019816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1685670" y="1119173"/>
                <a:ext cx="217136" cy="243486"/>
              </a:xfrm>
              <a:custGeom>
                <a:avLst/>
                <a:gdLst/>
                <a:ahLst/>
                <a:cxnLst/>
                <a:rect l="0" t="0" r="0" b="0"/>
                <a:pathLst>
                  <a:path w="217136" h="243486">
                    <a:moveTo>
                      <a:pt x="166687" y="16457"/>
                    </a:moveTo>
                    <a:lnTo>
                      <a:pt x="157819" y="10723"/>
                    </a:lnTo>
                    <a:lnTo>
                      <a:pt x="148832" y="6439"/>
                    </a:lnTo>
                    <a:lnTo>
                      <a:pt x="138836" y="3238"/>
                    </a:lnTo>
                    <a:lnTo>
                      <a:pt x="127856" y="1049"/>
                    </a:lnTo>
                    <a:lnTo>
                      <a:pt x="116045" y="0"/>
                    </a:lnTo>
                    <a:lnTo>
                      <a:pt x="103590" y="59"/>
                    </a:lnTo>
                    <a:lnTo>
                      <a:pt x="90826" y="1056"/>
                    </a:lnTo>
                    <a:lnTo>
                      <a:pt x="78193" y="2784"/>
                    </a:lnTo>
                    <a:lnTo>
                      <a:pt x="65929" y="5058"/>
                    </a:lnTo>
                    <a:lnTo>
                      <a:pt x="54239" y="7887"/>
                    </a:lnTo>
                    <a:lnTo>
                      <a:pt x="43382" y="11463"/>
                    </a:lnTo>
                    <a:lnTo>
                      <a:pt x="33417" y="15837"/>
                    </a:lnTo>
                    <a:lnTo>
                      <a:pt x="24402" y="21079"/>
                    </a:lnTo>
                    <a:lnTo>
                      <a:pt x="16485" y="27355"/>
                    </a:lnTo>
                    <a:lnTo>
                      <a:pt x="9651" y="34654"/>
                    </a:lnTo>
                    <a:lnTo>
                      <a:pt x="4231" y="42827"/>
                    </a:lnTo>
                    <a:lnTo>
                      <a:pt x="944" y="51683"/>
                    </a:lnTo>
                    <a:lnTo>
                      <a:pt x="0" y="61038"/>
                    </a:lnTo>
                    <a:lnTo>
                      <a:pt x="1315" y="70420"/>
                    </a:lnTo>
                    <a:lnTo>
                      <a:pt x="4782" y="79105"/>
                    </a:lnTo>
                    <a:lnTo>
                      <a:pt x="10117" y="86752"/>
                    </a:lnTo>
                    <a:lnTo>
                      <a:pt x="17104" y="93207"/>
                    </a:lnTo>
                    <a:lnTo>
                      <a:pt x="25680" y="98326"/>
                    </a:lnTo>
                    <a:lnTo>
                      <a:pt x="35671" y="102176"/>
                    </a:lnTo>
                    <a:lnTo>
                      <a:pt x="46971" y="104967"/>
                    </a:lnTo>
                    <a:lnTo>
                      <a:pt x="59611" y="106939"/>
                    </a:lnTo>
                    <a:lnTo>
                      <a:pt x="73481" y="108310"/>
                    </a:lnTo>
                    <a:lnTo>
                      <a:pt x="88201" y="109251"/>
                    </a:lnTo>
                    <a:lnTo>
                      <a:pt x="103228" y="109892"/>
                    </a:lnTo>
                    <a:lnTo>
                      <a:pt x="118218" y="110330"/>
                    </a:lnTo>
                    <a:lnTo>
                      <a:pt x="132876" y="110796"/>
                    </a:lnTo>
                    <a:lnTo>
                      <a:pt x="146872" y="111641"/>
                    </a:lnTo>
                    <a:lnTo>
                      <a:pt x="160095" y="113035"/>
                    </a:lnTo>
                    <a:lnTo>
                      <a:pt x="172449" y="115294"/>
                    </a:lnTo>
                    <a:lnTo>
                      <a:pt x="183761" y="118947"/>
                    </a:lnTo>
                    <a:lnTo>
                      <a:pt x="194027" y="124149"/>
                    </a:lnTo>
                    <a:lnTo>
                      <a:pt x="202906" y="130744"/>
                    </a:lnTo>
                    <a:lnTo>
                      <a:pt x="209667" y="138460"/>
                    </a:lnTo>
                    <a:lnTo>
                      <a:pt x="214102" y="147017"/>
                    </a:lnTo>
                    <a:lnTo>
                      <a:pt x="216454" y="156185"/>
                    </a:lnTo>
                    <a:lnTo>
                      <a:pt x="217135" y="165783"/>
                    </a:lnTo>
                    <a:lnTo>
                      <a:pt x="216555" y="175676"/>
                    </a:lnTo>
                    <a:lnTo>
                      <a:pt x="214899" y="185605"/>
                    </a:lnTo>
                    <a:lnTo>
                      <a:pt x="212125" y="195198"/>
                    </a:lnTo>
                    <a:lnTo>
                      <a:pt x="208298" y="204276"/>
                    </a:lnTo>
                    <a:lnTo>
                      <a:pt x="203425" y="212677"/>
                    </a:lnTo>
                    <a:lnTo>
                      <a:pt x="197398" y="220174"/>
                    </a:lnTo>
                    <a:lnTo>
                      <a:pt x="190262" y="226730"/>
                    </a:lnTo>
                    <a:lnTo>
                      <a:pt x="182028" y="232304"/>
                    </a:lnTo>
                    <a:lnTo>
                      <a:pt x="172598" y="236757"/>
                    </a:lnTo>
                    <a:lnTo>
                      <a:pt x="162036" y="240120"/>
                    </a:lnTo>
                    <a:lnTo>
                      <a:pt x="150689" y="242398"/>
                    </a:lnTo>
                    <a:lnTo>
                      <a:pt x="139081" y="243485"/>
                    </a:lnTo>
                    <a:lnTo>
                      <a:pt x="127536" y="243440"/>
                    </a:lnTo>
                    <a:lnTo>
                      <a:pt x="116174" y="242445"/>
                    </a:lnTo>
                    <a:lnTo>
                      <a:pt x="105012" y="240715"/>
                    </a:lnTo>
                    <a:lnTo>
                      <a:pt x="94037" y="238442"/>
                    </a:lnTo>
                    <a:lnTo>
                      <a:pt x="83663" y="235743"/>
                    </a:lnTo>
                    <a:lnTo>
                      <a:pt x="73725" y="232289"/>
                    </a:lnTo>
                    <a:lnTo>
                      <a:pt x="63349" y="226663"/>
                    </a:lnTo>
                    <a:lnTo>
                      <a:pt x="50874" y="2164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2063330" y="914531"/>
                <a:ext cx="31184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31184" h="389556">
                    <a:moveTo>
                      <a:pt x="10125" y="0"/>
                    </a:moveTo>
                    <a:lnTo>
                      <a:pt x="7259" y="8936"/>
                    </a:lnTo>
                    <a:lnTo>
                      <a:pt x="5117" y="18563"/>
                    </a:lnTo>
                    <a:lnTo>
                      <a:pt x="3514" y="29850"/>
                    </a:lnTo>
                    <a:lnTo>
                      <a:pt x="2333" y="42517"/>
                    </a:lnTo>
                    <a:lnTo>
                      <a:pt x="1485" y="55997"/>
                    </a:lnTo>
                    <a:lnTo>
                      <a:pt x="887" y="69878"/>
                    </a:lnTo>
                    <a:lnTo>
                      <a:pt x="473" y="84259"/>
                    </a:lnTo>
                    <a:lnTo>
                      <a:pt x="189" y="99648"/>
                    </a:lnTo>
                    <a:lnTo>
                      <a:pt x="0" y="116241"/>
                    </a:lnTo>
                    <a:lnTo>
                      <a:pt x="42" y="133468"/>
                    </a:lnTo>
                    <a:lnTo>
                      <a:pt x="602" y="150198"/>
                    </a:lnTo>
                    <a:lnTo>
                      <a:pt x="1792" y="165834"/>
                    </a:lnTo>
                    <a:lnTo>
                      <a:pt x="3404" y="180774"/>
                    </a:lnTo>
                    <a:lnTo>
                      <a:pt x="5026" y="196093"/>
                    </a:lnTo>
                    <a:lnTo>
                      <a:pt x="6415" y="212388"/>
                    </a:lnTo>
                    <a:lnTo>
                      <a:pt x="7669" y="229284"/>
                    </a:lnTo>
                    <a:lnTo>
                      <a:pt x="9117" y="245726"/>
                    </a:lnTo>
                    <a:lnTo>
                      <a:pt x="10939" y="261129"/>
                    </a:lnTo>
                    <a:lnTo>
                      <a:pt x="12993" y="275557"/>
                    </a:lnTo>
                    <a:lnTo>
                      <a:pt x="14918" y="289460"/>
                    </a:lnTo>
                    <a:lnTo>
                      <a:pt x="16515" y="303174"/>
                    </a:lnTo>
                    <a:lnTo>
                      <a:pt x="17910" y="316707"/>
                    </a:lnTo>
                    <a:lnTo>
                      <a:pt x="19453" y="329814"/>
                    </a:lnTo>
                    <a:lnTo>
                      <a:pt x="21338" y="342366"/>
                    </a:lnTo>
                    <a:lnTo>
                      <a:pt x="23444" y="353938"/>
                    </a:lnTo>
                    <a:lnTo>
                      <a:pt x="25626" y="364878"/>
                    </a:lnTo>
                    <a:lnTo>
                      <a:pt x="28078" y="376146"/>
                    </a:lnTo>
                    <a:lnTo>
                      <a:pt x="31183" y="3895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883943" y="998759"/>
                <a:ext cx="326384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73701">
                    <a:moveTo>
                      <a:pt x="326383" y="0"/>
                    </a:moveTo>
                    <a:lnTo>
                      <a:pt x="317582" y="2934"/>
                    </a:lnTo>
                    <a:lnTo>
                      <a:pt x="309235" y="5716"/>
                    </a:lnTo>
                    <a:lnTo>
                      <a:pt x="300532" y="8616"/>
                    </a:lnTo>
                    <a:lnTo>
                      <a:pt x="291238" y="11656"/>
                    </a:lnTo>
                    <a:lnTo>
                      <a:pt x="281095" y="14821"/>
                    </a:lnTo>
                    <a:lnTo>
                      <a:pt x="270054" y="18085"/>
                    </a:lnTo>
                    <a:lnTo>
                      <a:pt x="258388" y="21423"/>
                    </a:lnTo>
                    <a:lnTo>
                      <a:pt x="246565" y="24814"/>
                    </a:lnTo>
                    <a:lnTo>
                      <a:pt x="234872" y="28239"/>
                    </a:lnTo>
                    <a:lnTo>
                      <a:pt x="223241" y="31521"/>
                    </a:lnTo>
                    <a:lnTo>
                      <a:pt x="211368" y="34345"/>
                    </a:lnTo>
                    <a:lnTo>
                      <a:pt x="199087" y="36581"/>
                    </a:lnTo>
                    <a:lnTo>
                      <a:pt x="186551" y="38421"/>
                    </a:lnTo>
                    <a:lnTo>
                      <a:pt x="174128" y="40271"/>
                    </a:lnTo>
                    <a:lnTo>
                      <a:pt x="162024" y="42370"/>
                    </a:lnTo>
                    <a:lnTo>
                      <a:pt x="150115" y="44782"/>
                    </a:lnTo>
                    <a:lnTo>
                      <a:pt x="138053" y="47480"/>
                    </a:lnTo>
                    <a:lnTo>
                      <a:pt x="125640" y="50409"/>
                    </a:lnTo>
                    <a:lnTo>
                      <a:pt x="112846" y="53512"/>
                    </a:lnTo>
                    <a:lnTo>
                      <a:pt x="99718" y="56741"/>
                    </a:lnTo>
                    <a:lnTo>
                      <a:pt x="86331" y="60054"/>
                    </a:lnTo>
                    <a:lnTo>
                      <a:pt x="72782" y="63273"/>
                    </a:lnTo>
                    <a:lnTo>
                      <a:pt x="57538" y="66395"/>
                    </a:lnTo>
                    <a:lnTo>
                      <a:pt x="35907" y="69696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224393" y="1099436"/>
                <a:ext cx="232241" cy="257293"/>
              </a:xfrm>
              <a:custGeom>
                <a:avLst/>
                <a:gdLst/>
                <a:ahLst/>
                <a:cxnLst/>
                <a:rect l="0" t="0" r="0" b="0"/>
                <a:pathLst>
                  <a:path w="232241" h="257293">
                    <a:moveTo>
                      <a:pt x="164917" y="4608"/>
                    </a:moveTo>
                    <a:lnTo>
                      <a:pt x="156049" y="1808"/>
                    </a:lnTo>
                    <a:lnTo>
                      <a:pt x="147062" y="307"/>
                    </a:lnTo>
                    <a:lnTo>
                      <a:pt x="137067" y="0"/>
                    </a:lnTo>
                    <a:lnTo>
                      <a:pt x="126086" y="679"/>
                    </a:lnTo>
                    <a:lnTo>
                      <a:pt x="114275" y="2147"/>
                    </a:lnTo>
                    <a:lnTo>
                      <a:pt x="101821" y="4216"/>
                    </a:lnTo>
                    <a:lnTo>
                      <a:pt x="89056" y="6725"/>
                    </a:lnTo>
                    <a:lnTo>
                      <a:pt x="76423" y="9549"/>
                    </a:lnTo>
                    <a:lnTo>
                      <a:pt x="64160" y="12599"/>
                    </a:lnTo>
                    <a:lnTo>
                      <a:pt x="52470" y="16138"/>
                    </a:lnTo>
                    <a:lnTo>
                      <a:pt x="41613" y="20731"/>
                    </a:lnTo>
                    <a:lnTo>
                      <a:pt x="31647" y="26604"/>
                    </a:lnTo>
                    <a:lnTo>
                      <a:pt x="22632" y="33668"/>
                    </a:lnTo>
                    <a:lnTo>
                      <a:pt x="14715" y="41706"/>
                    </a:lnTo>
                    <a:lnTo>
                      <a:pt x="7886" y="50480"/>
                    </a:lnTo>
                    <a:lnTo>
                      <a:pt x="2639" y="59625"/>
                    </a:lnTo>
                    <a:lnTo>
                      <a:pt x="0" y="68676"/>
                    </a:lnTo>
                    <a:lnTo>
                      <a:pt x="314" y="77378"/>
                    </a:lnTo>
                    <a:lnTo>
                      <a:pt x="3627" y="85355"/>
                    </a:lnTo>
                    <a:lnTo>
                      <a:pt x="10039" y="92033"/>
                    </a:lnTo>
                    <a:lnTo>
                      <a:pt x="19275" y="97227"/>
                    </a:lnTo>
                    <a:lnTo>
                      <a:pt x="30660" y="101070"/>
                    </a:lnTo>
                    <a:lnTo>
                      <a:pt x="43340" y="103824"/>
                    </a:lnTo>
                    <a:lnTo>
                      <a:pt x="56710" y="105754"/>
                    </a:lnTo>
                    <a:lnTo>
                      <a:pt x="70427" y="107089"/>
                    </a:lnTo>
                    <a:lnTo>
                      <a:pt x="84314" y="108001"/>
                    </a:lnTo>
                    <a:lnTo>
                      <a:pt x="98279" y="108616"/>
                    </a:lnTo>
                    <a:lnTo>
                      <a:pt x="112113" y="108862"/>
                    </a:lnTo>
                    <a:lnTo>
                      <a:pt x="125490" y="108496"/>
                    </a:lnTo>
                    <a:lnTo>
                      <a:pt x="138270" y="107441"/>
                    </a:lnTo>
                    <a:lnTo>
                      <a:pt x="150482" y="106088"/>
                    </a:lnTo>
                    <a:lnTo>
                      <a:pt x="162223" y="105173"/>
                    </a:lnTo>
                    <a:lnTo>
                      <a:pt x="173601" y="105089"/>
                    </a:lnTo>
                    <a:lnTo>
                      <a:pt x="184548" y="106205"/>
                    </a:lnTo>
                    <a:lnTo>
                      <a:pt x="194834" y="109016"/>
                    </a:lnTo>
                    <a:lnTo>
                      <a:pt x="204376" y="113622"/>
                    </a:lnTo>
                    <a:lnTo>
                      <a:pt x="212920" y="119970"/>
                    </a:lnTo>
                    <a:lnTo>
                      <a:pt x="219981" y="128044"/>
                    </a:lnTo>
                    <a:lnTo>
                      <a:pt x="225427" y="137653"/>
                    </a:lnTo>
                    <a:lnTo>
                      <a:pt x="229270" y="148339"/>
                    </a:lnTo>
                    <a:lnTo>
                      <a:pt x="231490" y="159495"/>
                    </a:lnTo>
                    <a:lnTo>
                      <a:pt x="232240" y="170729"/>
                    </a:lnTo>
                    <a:lnTo>
                      <a:pt x="231628" y="181710"/>
                    </a:lnTo>
                    <a:lnTo>
                      <a:pt x="229629" y="192084"/>
                    </a:lnTo>
                    <a:lnTo>
                      <a:pt x="226358" y="201721"/>
                    </a:lnTo>
                    <a:lnTo>
                      <a:pt x="221876" y="210515"/>
                    </a:lnTo>
                    <a:lnTo>
                      <a:pt x="216118" y="218283"/>
                    </a:lnTo>
                    <a:lnTo>
                      <a:pt x="209171" y="225030"/>
                    </a:lnTo>
                    <a:lnTo>
                      <a:pt x="201236" y="230902"/>
                    </a:lnTo>
                    <a:lnTo>
                      <a:pt x="192539" y="236089"/>
                    </a:lnTo>
                    <a:lnTo>
                      <a:pt x="183277" y="240763"/>
                    </a:lnTo>
                    <a:lnTo>
                      <a:pt x="173449" y="244904"/>
                    </a:lnTo>
                    <a:lnTo>
                      <a:pt x="162867" y="248314"/>
                    </a:lnTo>
                    <a:lnTo>
                      <a:pt x="151483" y="250942"/>
                    </a:lnTo>
                    <a:lnTo>
                      <a:pt x="139227" y="252877"/>
                    </a:lnTo>
                    <a:lnTo>
                      <a:pt x="125936" y="254259"/>
                    </a:lnTo>
                    <a:lnTo>
                      <a:pt x="111634" y="255225"/>
                    </a:lnTo>
                    <a:lnTo>
                      <a:pt x="96849" y="255894"/>
                    </a:lnTo>
                    <a:lnTo>
                      <a:pt x="80853" y="256423"/>
                    </a:lnTo>
                    <a:lnTo>
                      <a:pt x="60008" y="256862"/>
                    </a:lnTo>
                    <a:lnTo>
                      <a:pt x="28047" y="25729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2897392" y="807433"/>
              <a:ext cx="3525516" cy="770394"/>
              <a:chOff x="2897392" y="807433"/>
              <a:chExt cx="3525516" cy="770394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2897392" y="1051010"/>
                <a:ext cx="281557" cy="229507"/>
              </a:xfrm>
              <a:custGeom>
                <a:avLst/>
                <a:gdLst/>
                <a:ahLst/>
                <a:cxnLst/>
                <a:rect l="0" t="0" r="0" b="0"/>
                <a:pathLst>
                  <a:path w="281557" h="229507">
                    <a:moveTo>
                      <a:pt x="7815" y="42506"/>
                    </a:moveTo>
                    <a:lnTo>
                      <a:pt x="4948" y="51374"/>
                    </a:lnTo>
                    <a:lnTo>
                      <a:pt x="2806" y="60361"/>
                    </a:lnTo>
                    <a:lnTo>
                      <a:pt x="1208" y="70351"/>
                    </a:lnTo>
                    <a:lnTo>
                      <a:pt x="200" y="81159"/>
                    </a:lnTo>
                    <a:lnTo>
                      <a:pt x="0" y="92322"/>
                    </a:lnTo>
                    <a:lnTo>
                      <a:pt x="651" y="103532"/>
                    </a:lnTo>
                    <a:lnTo>
                      <a:pt x="1889" y="114817"/>
                    </a:lnTo>
                    <a:lnTo>
                      <a:pt x="3253" y="126450"/>
                    </a:lnTo>
                    <a:lnTo>
                      <a:pt x="4463" y="138569"/>
                    </a:lnTo>
                    <a:lnTo>
                      <a:pt x="5425" y="151165"/>
                    </a:lnTo>
                    <a:lnTo>
                      <a:pt x="6144" y="164159"/>
                    </a:lnTo>
                    <a:lnTo>
                      <a:pt x="6663" y="177460"/>
                    </a:lnTo>
                    <a:lnTo>
                      <a:pt x="7028" y="190986"/>
                    </a:lnTo>
                    <a:lnTo>
                      <a:pt x="7281" y="204673"/>
                    </a:lnTo>
                    <a:lnTo>
                      <a:pt x="7455" y="218365"/>
                    </a:lnTo>
                    <a:lnTo>
                      <a:pt x="7580" y="228241"/>
                    </a:lnTo>
                    <a:lnTo>
                      <a:pt x="7674" y="229506"/>
                    </a:lnTo>
                    <a:lnTo>
                      <a:pt x="7734" y="223489"/>
                    </a:lnTo>
                    <a:lnTo>
                      <a:pt x="7769" y="212751"/>
                    </a:lnTo>
                    <a:lnTo>
                      <a:pt x="7788" y="199592"/>
                    </a:lnTo>
                    <a:lnTo>
                      <a:pt x="7799" y="185413"/>
                    </a:lnTo>
                    <a:lnTo>
                      <a:pt x="7805" y="170906"/>
                    </a:lnTo>
                    <a:lnTo>
                      <a:pt x="7809" y="156367"/>
                    </a:lnTo>
                    <a:lnTo>
                      <a:pt x="7812" y="141901"/>
                    </a:lnTo>
                    <a:lnTo>
                      <a:pt x="7813" y="127531"/>
                    </a:lnTo>
                    <a:lnTo>
                      <a:pt x="7814" y="113249"/>
                    </a:lnTo>
                    <a:lnTo>
                      <a:pt x="7819" y="99038"/>
                    </a:lnTo>
                    <a:lnTo>
                      <a:pt x="7992" y="84878"/>
                    </a:lnTo>
                    <a:lnTo>
                      <a:pt x="8640" y="70757"/>
                    </a:lnTo>
                    <a:lnTo>
                      <a:pt x="9903" y="56675"/>
                    </a:lnTo>
                    <a:lnTo>
                      <a:pt x="12074" y="43117"/>
                    </a:lnTo>
                    <a:lnTo>
                      <a:pt x="15667" y="30998"/>
                    </a:lnTo>
                    <a:lnTo>
                      <a:pt x="20825" y="20716"/>
                    </a:lnTo>
                    <a:lnTo>
                      <a:pt x="27222" y="12661"/>
                    </a:lnTo>
                    <a:lnTo>
                      <a:pt x="34271" y="7450"/>
                    </a:lnTo>
                    <a:lnTo>
                      <a:pt x="41564" y="5143"/>
                    </a:lnTo>
                    <a:lnTo>
                      <a:pt x="48898" y="5679"/>
                    </a:lnTo>
                    <a:lnTo>
                      <a:pt x="56195" y="9138"/>
                    </a:lnTo>
                    <a:lnTo>
                      <a:pt x="63428" y="15271"/>
                    </a:lnTo>
                    <a:lnTo>
                      <a:pt x="70436" y="23435"/>
                    </a:lnTo>
                    <a:lnTo>
                      <a:pt x="76923" y="32806"/>
                    </a:lnTo>
                    <a:lnTo>
                      <a:pt x="82770" y="42805"/>
                    </a:lnTo>
                    <a:lnTo>
                      <a:pt x="88020" y="53106"/>
                    </a:lnTo>
                    <a:lnTo>
                      <a:pt x="92781" y="63548"/>
                    </a:lnTo>
                    <a:lnTo>
                      <a:pt x="97170" y="74050"/>
                    </a:lnTo>
                    <a:lnTo>
                      <a:pt x="101288" y="84577"/>
                    </a:lnTo>
                    <a:lnTo>
                      <a:pt x="105215" y="95112"/>
                    </a:lnTo>
                    <a:lnTo>
                      <a:pt x="109014" y="105578"/>
                    </a:lnTo>
                    <a:lnTo>
                      <a:pt x="112920" y="113486"/>
                    </a:lnTo>
                    <a:lnTo>
                      <a:pt x="116784" y="115543"/>
                    </a:lnTo>
                    <a:lnTo>
                      <a:pt x="120071" y="112407"/>
                    </a:lnTo>
                    <a:lnTo>
                      <a:pt x="122991" y="105596"/>
                    </a:lnTo>
                    <a:lnTo>
                      <a:pt x="125838" y="96328"/>
                    </a:lnTo>
                    <a:lnTo>
                      <a:pt x="128759" y="85439"/>
                    </a:lnTo>
                    <a:lnTo>
                      <a:pt x="131802" y="73489"/>
                    </a:lnTo>
                    <a:lnTo>
                      <a:pt x="134963" y="61004"/>
                    </a:lnTo>
                    <a:lnTo>
                      <a:pt x="138222" y="48531"/>
                    </a:lnTo>
                    <a:lnTo>
                      <a:pt x="141569" y="36368"/>
                    </a:lnTo>
                    <a:lnTo>
                      <a:pt x="145475" y="25079"/>
                    </a:lnTo>
                    <a:lnTo>
                      <a:pt x="150846" y="15552"/>
                    </a:lnTo>
                    <a:lnTo>
                      <a:pt x="158049" y="8118"/>
                    </a:lnTo>
                    <a:lnTo>
                      <a:pt x="166651" y="2940"/>
                    </a:lnTo>
                    <a:lnTo>
                      <a:pt x="175727" y="272"/>
                    </a:lnTo>
                    <a:lnTo>
                      <a:pt x="184681" y="0"/>
                    </a:lnTo>
                    <a:lnTo>
                      <a:pt x="193283" y="1900"/>
                    </a:lnTo>
                    <a:lnTo>
                      <a:pt x="201505" y="5824"/>
                    </a:lnTo>
                    <a:lnTo>
                      <a:pt x="209400" y="11499"/>
                    </a:lnTo>
                    <a:lnTo>
                      <a:pt x="217039" y="18729"/>
                    </a:lnTo>
                    <a:lnTo>
                      <a:pt x="224489" y="27476"/>
                    </a:lnTo>
                    <a:lnTo>
                      <a:pt x="231800" y="37580"/>
                    </a:lnTo>
                    <a:lnTo>
                      <a:pt x="238848" y="48787"/>
                    </a:lnTo>
                    <a:lnTo>
                      <a:pt x="245355" y="60833"/>
                    </a:lnTo>
                    <a:lnTo>
                      <a:pt x="251214" y="73487"/>
                    </a:lnTo>
                    <a:lnTo>
                      <a:pt x="256469" y="86407"/>
                    </a:lnTo>
                    <a:lnTo>
                      <a:pt x="261233" y="99154"/>
                    </a:lnTo>
                    <a:lnTo>
                      <a:pt x="265619" y="111509"/>
                    </a:lnTo>
                    <a:lnTo>
                      <a:pt x="269566" y="123601"/>
                    </a:lnTo>
                    <a:lnTo>
                      <a:pt x="272844" y="135794"/>
                    </a:lnTo>
                    <a:lnTo>
                      <a:pt x="275384" y="148284"/>
                    </a:lnTo>
                    <a:lnTo>
                      <a:pt x="277264" y="160697"/>
                    </a:lnTo>
                    <a:lnTo>
                      <a:pt x="278812" y="173501"/>
                    </a:lnTo>
                    <a:lnTo>
                      <a:pt x="280165" y="188943"/>
                    </a:lnTo>
                    <a:lnTo>
                      <a:pt x="281556" y="21096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268363" y="1072459"/>
                <a:ext cx="207676" cy="226503"/>
              </a:xfrm>
              <a:custGeom>
                <a:avLst/>
                <a:gdLst/>
                <a:ahLst/>
                <a:cxnLst/>
                <a:rect l="0" t="0" r="0" b="0"/>
                <a:pathLst>
                  <a:path w="207676" h="226503">
                    <a:moveTo>
                      <a:pt x="100098" y="10528"/>
                    </a:moveTo>
                    <a:lnTo>
                      <a:pt x="91364" y="7795"/>
                    </a:lnTo>
                    <a:lnTo>
                      <a:pt x="83657" y="6934"/>
                    </a:lnTo>
                    <a:lnTo>
                      <a:pt x="76255" y="7924"/>
                    </a:lnTo>
                    <a:lnTo>
                      <a:pt x="68994" y="10463"/>
                    </a:lnTo>
                    <a:lnTo>
                      <a:pt x="61815" y="14247"/>
                    </a:lnTo>
                    <a:lnTo>
                      <a:pt x="54690" y="18987"/>
                    </a:lnTo>
                    <a:lnTo>
                      <a:pt x="47599" y="24593"/>
                    </a:lnTo>
                    <a:lnTo>
                      <a:pt x="40533" y="31172"/>
                    </a:lnTo>
                    <a:lnTo>
                      <a:pt x="33486" y="38702"/>
                    </a:lnTo>
                    <a:lnTo>
                      <a:pt x="26618" y="47044"/>
                    </a:lnTo>
                    <a:lnTo>
                      <a:pt x="20233" y="56022"/>
                    </a:lnTo>
                    <a:lnTo>
                      <a:pt x="14463" y="65478"/>
                    </a:lnTo>
                    <a:lnTo>
                      <a:pt x="9436" y="75608"/>
                    </a:lnTo>
                    <a:lnTo>
                      <a:pt x="5358" y="86926"/>
                    </a:lnTo>
                    <a:lnTo>
                      <a:pt x="2254" y="99609"/>
                    </a:lnTo>
                    <a:lnTo>
                      <a:pt x="323" y="113211"/>
                    </a:lnTo>
                    <a:lnTo>
                      <a:pt x="0" y="126880"/>
                    </a:lnTo>
                    <a:lnTo>
                      <a:pt x="1377" y="140109"/>
                    </a:lnTo>
                    <a:lnTo>
                      <a:pt x="4250" y="152753"/>
                    </a:lnTo>
                    <a:lnTo>
                      <a:pt x="8312" y="164850"/>
                    </a:lnTo>
                    <a:lnTo>
                      <a:pt x="13269" y="176494"/>
                    </a:lnTo>
                    <a:lnTo>
                      <a:pt x="19035" y="187467"/>
                    </a:lnTo>
                    <a:lnTo>
                      <a:pt x="25730" y="197244"/>
                    </a:lnTo>
                    <a:lnTo>
                      <a:pt x="33350" y="205634"/>
                    </a:lnTo>
                    <a:lnTo>
                      <a:pt x="42095" y="212592"/>
                    </a:lnTo>
                    <a:lnTo>
                      <a:pt x="52407" y="218050"/>
                    </a:lnTo>
                    <a:lnTo>
                      <a:pt x="64378" y="222124"/>
                    </a:lnTo>
                    <a:lnTo>
                      <a:pt x="77485" y="224895"/>
                    </a:lnTo>
                    <a:lnTo>
                      <a:pt x="90815" y="226321"/>
                    </a:lnTo>
                    <a:lnTo>
                      <a:pt x="103808" y="226502"/>
                    </a:lnTo>
                    <a:lnTo>
                      <a:pt x="116123" y="225491"/>
                    </a:lnTo>
                    <a:lnTo>
                      <a:pt x="127466" y="223218"/>
                    </a:lnTo>
                    <a:lnTo>
                      <a:pt x="137796" y="219763"/>
                    </a:lnTo>
                    <a:lnTo>
                      <a:pt x="147240" y="215325"/>
                    </a:lnTo>
                    <a:lnTo>
                      <a:pt x="155986" y="210130"/>
                    </a:lnTo>
                    <a:lnTo>
                      <a:pt x="164205" y="204373"/>
                    </a:lnTo>
                    <a:lnTo>
                      <a:pt x="171882" y="198051"/>
                    </a:lnTo>
                    <a:lnTo>
                      <a:pt x="178819" y="190976"/>
                    </a:lnTo>
                    <a:lnTo>
                      <a:pt x="184969" y="183100"/>
                    </a:lnTo>
                    <a:lnTo>
                      <a:pt x="190422" y="174353"/>
                    </a:lnTo>
                    <a:lnTo>
                      <a:pt x="195318" y="164571"/>
                    </a:lnTo>
                    <a:lnTo>
                      <a:pt x="199790" y="153764"/>
                    </a:lnTo>
                    <a:lnTo>
                      <a:pt x="203623" y="142083"/>
                    </a:lnTo>
                    <a:lnTo>
                      <a:pt x="206293" y="129718"/>
                    </a:lnTo>
                    <a:lnTo>
                      <a:pt x="207607" y="116850"/>
                    </a:lnTo>
                    <a:lnTo>
                      <a:pt x="207675" y="103786"/>
                    </a:lnTo>
                    <a:lnTo>
                      <a:pt x="206733" y="90943"/>
                    </a:lnTo>
                    <a:lnTo>
                      <a:pt x="205016" y="78534"/>
                    </a:lnTo>
                    <a:lnTo>
                      <a:pt x="202407" y="66744"/>
                    </a:lnTo>
                    <a:lnTo>
                      <a:pt x="198453" y="55819"/>
                    </a:lnTo>
                    <a:lnTo>
                      <a:pt x="193016" y="45808"/>
                    </a:lnTo>
                    <a:lnTo>
                      <a:pt x="186247" y="36762"/>
                    </a:lnTo>
                    <a:lnTo>
                      <a:pt x="178408" y="28823"/>
                    </a:lnTo>
                    <a:lnTo>
                      <a:pt x="169763" y="21967"/>
                    </a:lnTo>
                    <a:lnTo>
                      <a:pt x="160415" y="16175"/>
                    </a:lnTo>
                    <a:lnTo>
                      <a:pt x="149068" y="10953"/>
                    </a:lnTo>
                    <a:lnTo>
                      <a:pt x="131378" y="5842"/>
                    </a:lnTo>
                    <a:lnTo>
                      <a:pt x="10009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557974" y="1070249"/>
                <a:ext cx="197936" cy="217408"/>
              </a:xfrm>
              <a:custGeom>
                <a:avLst/>
                <a:gdLst/>
                <a:ahLst/>
                <a:cxnLst/>
                <a:rect l="0" t="0" r="0" b="0"/>
                <a:pathLst>
                  <a:path w="197936" h="217408">
                    <a:moveTo>
                      <a:pt x="147399" y="23267"/>
                    </a:moveTo>
                    <a:lnTo>
                      <a:pt x="141464" y="17466"/>
                    </a:lnTo>
                    <a:lnTo>
                      <a:pt x="135259" y="12542"/>
                    </a:lnTo>
                    <a:lnTo>
                      <a:pt x="128164" y="8048"/>
                    </a:lnTo>
                    <a:lnTo>
                      <a:pt x="120223" y="4173"/>
                    </a:lnTo>
                    <a:lnTo>
                      <a:pt x="111577" y="1456"/>
                    </a:lnTo>
                    <a:lnTo>
                      <a:pt x="102382" y="101"/>
                    </a:lnTo>
                    <a:lnTo>
                      <a:pt x="92783" y="0"/>
                    </a:lnTo>
                    <a:lnTo>
                      <a:pt x="82893" y="917"/>
                    </a:lnTo>
                    <a:lnTo>
                      <a:pt x="72805" y="2612"/>
                    </a:lnTo>
                    <a:lnTo>
                      <a:pt x="62744" y="5036"/>
                    </a:lnTo>
                    <a:lnTo>
                      <a:pt x="53063" y="8333"/>
                    </a:lnTo>
                    <a:lnTo>
                      <a:pt x="43922" y="12514"/>
                    </a:lnTo>
                    <a:lnTo>
                      <a:pt x="35308" y="17627"/>
                    </a:lnTo>
                    <a:lnTo>
                      <a:pt x="27137" y="23815"/>
                    </a:lnTo>
                    <a:lnTo>
                      <a:pt x="19323" y="31050"/>
                    </a:lnTo>
                    <a:lnTo>
                      <a:pt x="12431" y="39011"/>
                    </a:lnTo>
                    <a:lnTo>
                      <a:pt x="7618" y="47193"/>
                    </a:lnTo>
                    <a:lnTo>
                      <a:pt x="5353" y="55281"/>
                    </a:lnTo>
                    <a:lnTo>
                      <a:pt x="5630" y="62998"/>
                    </a:lnTo>
                    <a:lnTo>
                      <a:pt x="8326" y="70027"/>
                    </a:lnTo>
                    <a:lnTo>
                      <a:pt x="13108" y="76266"/>
                    </a:lnTo>
                    <a:lnTo>
                      <a:pt x="19706" y="81624"/>
                    </a:lnTo>
                    <a:lnTo>
                      <a:pt x="28014" y="85933"/>
                    </a:lnTo>
                    <a:lnTo>
                      <a:pt x="37816" y="89204"/>
                    </a:lnTo>
                    <a:lnTo>
                      <a:pt x="48818" y="91589"/>
                    </a:lnTo>
                    <a:lnTo>
                      <a:pt x="60726" y="93281"/>
                    </a:lnTo>
                    <a:lnTo>
                      <a:pt x="73290" y="94460"/>
                    </a:lnTo>
                    <a:lnTo>
                      <a:pt x="86320" y="95271"/>
                    </a:lnTo>
                    <a:lnTo>
                      <a:pt x="99673" y="95824"/>
                    </a:lnTo>
                    <a:lnTo>
                      <a:pt x="113239" y="96208"/>
                    </a:lnTo>
                    <a:lnTo>
                      <a:pt x="126620" y="96807"/>
                    </a:lnTo>
                    <a:lnTo>
                      <a:pt x="139151" y="98273"/>
                    </a:lnTo>
                    <a:lnTo>
                      <a:pt x="150543" y="100898"/>
                    </a:lnTo>
                    <a:lnTo>
                      <a:pt x="160836" y="104799"/>
                    </a:lnTo>
                    <a:lnTo>
                      <a:pt x="170218" y="110091"/>
                    </a:lnTo>
                    <a:lnTo>
                      <a:pt x="178888" y="116690"/>
                    </a:lnTo>
                    <a:lnTo>
                      <a:pt x="186543" y="124376"/>
                    </a:lnTo>
                    <a:lnTo>
                      <a:pt x="192408" y="132896"/>
                    </a:lnTo>
                    <a:lnTo>
                      <a:pt x="196201" y="142026"/>
                    </a:lnTo>
                    <a:lnTo>
                      <a:pt x="197935" y="151425"/>
                    </a:lnTo>
                    <a:lnTo>
                      <a:pt x="197662" y="160653"/>
                    </a:lnTo>
                    <a:lnTo>
                      <a:pt x="195620" y="169488"/>
                    </a:lnTo>
                    <a:lnTo>
                      <a:pt x="191996" y="177894"/>
                    </a:lnTo>
                    <a:lnTo>
                      <a:pt x="186831" y="185926"/>
                    </a:lnTo>
                    <a:lnTo>
                      <a:pt x="180283" y="193655"/>
                    </a:lnTo>
                    <a:lnTo>
                      <a:pt x="172449" y="200830"/>
                    </a:lnTo>
                    <a:lnTo>
                      <a:pt x="163288" y="206898"/>
                    </a:lnTo>
                    <a:lnTo>
                      <a:pt x="152898" y="211641"/>
                    </a:lnTo>
                    <a:lnTo>
                      <a:pt x="141328" y="214995"/>
                    </a:lnTo>
                    <a:lnTo>
                      <a:pt x="128506" y="216881"/>
                    </a:lnTo>
                    <a:lnTo>
                      <a:pt x="114517" y="217407"/>
                    </a:lnTo>
                    <a:lnTo>
                      <a:pt x="99886" y="216812"/>
                    </a:lnTo>
                    <a:lnTo>
                      <a:pt x="85453" y="215358"/>
                    </a:lnTo>
                    <a:lnTo>
                      <a:pt x="71678" y="213270"/>
                    </a:lnTo>
                    <a:lnTo>
                      <a:pt x="58821" y="210566"/>
                    </a:lnTo>
                    <a:lnTo>
                      <a:pt x="47106" y="207074"/>
                    </a:lnTo>
                    <a:lnTo>
                      <a:pt x="36532" y="202771"/>
                    </a:lnTo>
                    <a:lnTo>
                      <a:pt x="27233" y="198064"/>
                    </a:lnTo>
                    <a:lnTo>
                      <a:pt x="18655" y="193250"/>
                    </a:lnTo>
                    <a:lnTo>
                      <a:pt x="10045" y="187905"/>
                    </a:lnTo>
                    <a:lnTo>
                      <a:pt x="0" y="18119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873829" y="830303"/>
                <a:ext cx="31586" cy="45272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52727">
                    <a:moveTo>
                      <a:pt x="0" y="0"/>
                    </a:moveTo>
                    <a:lnTo>
                      <a:pt x="0" y="14736"/>
                    </a:lnTo>
                    <a:lnTo>
                      <a:pt x="0" y="29287"/>
                    </a:lnTo>
                    <a:lnTo>
                      <a:pt x="4" y="45073"/>
                    </a:lnTo>
                    <a:lnTo>
                      <a:pt x="177" y="61788"/>
                    </a:lnTo>
                    <a:lnTo>
                      <a:pt x="825" y="78633"/>
                    </a:lnTo>
                    <a:lnTo>
                      <a:pt x="2074" y="95113"/>
                    </a:lnTo>
                    <a:lnTo>
                      <a:pt x="3726" y="111076"/>
                    </a:lnTo>
                    <a:lnTo>
                      <a:pt x="5375" y="126546"/>
                    </a:lnTo>
                    <a:lnTo>
                      <a:pt x="6782" y="141609"/>
                    </a:lnTo>
                    <a:lnTo>
                      <a:pt x="8048" y="156197"/>
                    </a:lnTo>
                    <a:lnTo>
                      <a:pt x="9504" y="170087"/>
                    </a:lnTo>
                    <a:lnTo>
                      <a:pt x="11331" y="183219"/>
                    </a:lnTo>
                    <a:lnTo>
                      <a:pt x="13389" y="195837"/>
                    </a:lnTo>
                    <a:lnTo>
                      <a:pt x="15317" y="208383"/>
                    </a:lnTo>
                    <a:lnTo>
                      <a:pt x="16915" y="221134"/>
                    </a:lnTo>
                    <a:lnTo>
                      <a:pt x="18310" y="234496"/>
                    </a:lnTo>
                    <a:lnTo>
                      <a:pt x="19854" y="249070"/>
                    </a:lnTo>
                    <a:lnTo>
                      <a:pt x="21740" y="265064"/>
                    </a:lnTo>
                    <a:lnTo>
                      <a:pt x="23837" y="282196"/>
                    </a:lnTo>
                    <a:lnTo>
                      <a:pt x="25792" y="299914"/>
                    </a:lnTo>
                    <a:lnTo>
                      <a:pt x="27403" y="317824"/>
                    </a:lnTo>
                    <a:lnTo>
                      <a:pt x="28637" y="335577"/>
                    </a:lnTo>
                    <a:lnTo>
                      <a:pt x="29541" y="352796"/>
                    </a:lnTo>
                    <a:lnTo>
                      <a:pt x="30183" y="369328"/>
                    </a:lnTo>
                    <a:lnTo>
                      <a:pt x="30632" y="384996"/>
                    </a:lnTo>
                    <a:lnTo>
                      <a:pt x="30990" y="401245"/>
                    </a:lnTo>
                    <a:lnTo>
                      <a:pt x="31290" y="421738"/>
                    </a:lnTo>
                    <a:lnTo>
                      <a:pt x="31585" y="4527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3747487" y="1009288"/>
                <a:ext cx="25268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0529">
                    <a:moveTo>
                      <a:pt x="252684" y="0"/>
                    </a:moveTo>
                    <a:lnTo>
                      <a:pt x="240949" y="67"/>
                    </a:lnTo>
                    <a:lnTo>
                      <a:pt x="229820" y="707"/>
                    </a:lnTo>
                    <a:lnTo>
                      <a:pt x="218217" y="1999"/>
                    </a:lnTo>
                    <a:lnTo>
                      <a:pt x="205883" y="3686"/>
                    </a:lnTo>
                    <a:lnTo>
                      <a:pt x="192575" y="5354"/>
                    </a:lnTo>
                    <a:lnTo>
                      <a:pt x="178270" y="6767"/>
                    </a:lnTo>
                    <a:lnTo>
                      <a:pt x="163265" y="7865"/>
                    </a:lnTo>
                    <a:lnTo>
                      <a:pt x="148051" y="8676"/>
                    </a:lnTo>
                    <a:lnTo>
                      <a:pt x="132929" y="9255"/>
                    </a:lnTo>
                    <a:lnTo>
                      <a:pt x="117844" y="9661"/>
                    </a:lnTo>
                    <a:lnTo>
                      <a:pt x="102498" y="9941"/>
                    </a:lnTo>
                    <a:lnTo>
                      <a:pt x="86742" y="10132"/>
                    </a:lnTo>
                    <a:lnTo>
                      <a:pt x="70943" y="10262"/>
                    </a:lnTo>
                    <a:lnTo>
                      <a:pt x="54141" y="10364"/>
                    </a:lnTo>
                    <a:lnTo>
                      <a:pt x="32623" y="1044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069257" y="840832"/>
                <a:ext cx="25671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431669">
                    <a:moveTo>
                      <a:pt x="4613" y="0"/>
                    </a:moveTo>
                    <a:lnTo>
                      <a:pt x="1814" y="8935"/>
                    </a:lnTo>
                    <a:lnTo>
                      <a:pt x="312" y="18562"/>
                    </a:lnTo>
                    <a:lnTo>
                      <a:pt x="0" y="29859"/>
                    </a:lnTo>
                    <a:lnTo>
                      <a:pt x="507" y="42872"/>
                    </a:lnTo>
                    <a:lnTo>
                      <a:pt x="1327" y="57648"/>
                    </a:lnTo>
                    <a:lnTo>
                      <a:pt x="2142" y="74026"/>
                    </a:lnTo>
                    <a:lnTo>
                      <a:pt x="2827" y="91713"/>
                    </a:lnTo>
                    <a:lnTo>
                      <a:pt x="3352" y="110398"/>
                    </a:lnTo>
                    <a:lnTo>
                      <a:pt x="3743" y="129797"/>
                    </a:lnTo>
                    <a:lnTo>
                      <a:pt x="4191" y="149209"/>
                    </a:lnTo>
                    <a:lnTo>
                      <a:pt x="5031" y="167555"/>
                    </a:lnTo>
                    <a:lnTo>
                      <a:pt x="6412" y="184348"/>
                    </a:lnTo>
                    <a:lnTo>
                      <a:pt x="8154" y="200097"/>
                    </a:lnTo>
                    <a:lnTo>
                      <a:pt x="9864" y="215975"/>
                    </a:lnTo>
                    <a:lnTo>
                      <a:pt x="11307" y="232662"/>
                    </a:lnTo>
                    <a:lnTo>
                      <a:pt x="12428" y="250162"/>
                    </a:lnTo>
                    <a:lnTo>
                      <a:pt x="13254" y="268077"/>
                    </a:lnTo>
                    <a:lnTo>
                      <a:pt x="13849" y="286090"/>
                    </a:lnTo>
                    <a:lnTo>
                      <a:pt x="14435" y="303730"/>
                    </a:lnTo>
                    <a:lnTo>
                      <a:pt x="15370" y="320334"/>
                    </a:lnTo>
                    <a:lnTo>
                      <a:pt x="16813" y="335646"/>
                    </a:lnTo>
                    <a:lnTo>
                      <a:pt x="18598" y="349908"/>
                    </a:lnTo>
                    <a:lnTo>
                      <a:pt x="20335" y="363646"/>
                    </a:lnTo>
                    <a:lnTo>
                      <a:pt x="21798" y="377211"/>
                    </a:lnTo>
                    <a:lnTo>
                      <a:pt x="22934" y="390168"/>
                    </a:lnTo>
                    <a:lnTo>
                      <a:pt x="23893" y="402661"/>
                    </a:lnTo>
                    <a:lnTo>
                      <a:pt x="24757" y="415793"/>
                    </a:lnTo>
                    <a:lnTo>
                      <a:pt x="25670" y="43166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126513" y="1135630"/>
                <a:ext cx="7370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15814">
                    <a:moveTo>
                      <a:pt x="0" y="0"/>
                    </a:moveTo>
                    <a:lnTo>
                      <a:pt x="5868" y="5934"/>
                    </a:lnTo>
                    <a:lnTo>
                      <a:pt x="11432" y="12139"/>
                    </a:lnTo>
                    <a:lnTo>
                      <a:pt x="17226" y="19235"/>
                    </a:lnTo>
                    <a:lnTo>
                      <a:pt x="23134" y="27175"/>
                    </a:lnTo>
                    <a:lnTo>
                      <a:pt x="28816" y="35821"/>
                    </a:lnTo>
                    <a:lnTo>
                      <a:pt x="34095" y="45011"/>
                    </a:lnTo>
                    <a:lnTo>
                      <a:pt x="39118" y="54438"/>
                    </a:lnTo>
                    <a:lnTo>
                      <a:pt x="44252" y="63679"/>
                    </a:lnTo>
                    <a:lnTo>
                      <a:pt x="49698" y="72515"/>
                    </a:lnTo>
                    <a:lnTo>
                      <a:pt x="55191" y="80806"/>
                    </a:lnTo>
                    <a:lnTo>
                      <a:pt x="60627" y="89324"/>
                    </a:lnTo>
                    <a:lnTo>
                      <a:pt x="66486" y="99931"/>
                    </a:lnTo>
                    <a:lnTo>
                      <a:pt x="73699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105455" y="1082987"/>
                <a:ext cx="178986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494840">
                    <a:moveTo>
                      <a:pt x="178985" y="0"/>
                    </a:moveTo>
                    <a:lnTo>
                      <a:pt x="173184" y="8869"/>
                    </a:lnTo>
                    <a:lnTo>
                      <a:pt x="168260" y="17855"/>
                    </a:lnTo>
                    <a:lnTo>
                      <a:pt x="163757" y="27846"/>
                    </a:lnTo>
                    <a:lnTo>
                      <a:pt x="159537" y="38654"/>
                    </a:lnTo>
                    <a:lnTo>
                      <a:pt x="155524" y="49817"/>
                    </a:lnTo>
                    <a:lnTo>
                      <a:pt x="151662" y="61022"/>
                    </a:lnTo>
                    <a:lnTo>
                      <a:pt x="147909" y="72135"/>
                    </a:lnTo>
                    <a:lnTo>
                      <a:pt x="144234" y="83119"/>
                    </a:lnTo>
                    <a:lnTo>
                      <a:pt x="140602" y="93994"/>
                    </a:lnTo>
                    <a:lnTo>
                      <a:pt x="136672" y="105109"/>
                    </a:lnTo>
                    <a:lnTo>
                      <a:pt x="131814" y="117103"/>
                    </a:lnTo>
                    <a:lnTo>
                      <a:pt x="125773" y="130246"/>
                    </a:lnTo>
                    <a:lnTo>
                      <a:pt x="118935" y="144159"/>
                    </a:lnTo>
                    <a:lnTo>
                      <a:pt x="112113" y="158039"/>
                    </a:lnTo>
                    <a:lnTo>
                      <a:pt x="105784" y="171409"/>
                    </a:lnTo>
                    <a:lnTo>
                      <a:pt x="99909" y="184148"/>
                    </a:lnTo>
                    <a:lnTo>
                      <a:pt x="94130" y="196309"/>
                    </a:lnTo>
                    <a:lnTo>
                      <a:pt x="88213" y="208005"/>
                    </a:lnTo>
                    <a:lnTo>
                      <a:pt x="82239" y="219350"/>
                    </a:lnTo>
                    <a:lnTo>
                      <a:pt x="76520" y="230443"/>
                    </a:lnTo>
                    <a:lnTo>
                      <a:pt x="71225" y="241357"/>
                    </a:lnTo>
                    <a:lnTo>
                      <a:pt x="66363" y="252147"/>
                    </a:lnTo>
                    <a:lnTo>
                      <a:pt x="61870" y="262852"/>
                    </a:lnTo>
                    <a:lnTo>
                      <a:pt x="57664" y="273500"/>
                    </a:lnTo>
                    <a:lnTo>
                      <a:pt x="53670" y="284108"/>
                    </a:lnTo>
                    <a:lnTo>
                      <a:pt x="49828" y="294690"/>
                    </a:lnTo>
                    <a:lnTo>
                      <a:pt x="46092" y="305254"/>
                    </a:lnTo>
                    <a:lnTo>
                      <a:pt x="42429" y="315807"/>
                    </a:lnTo>
                    <a:lnTo>
                      <a:pt x="38816" y="326351"/>
                    </a:lnTo>
                    <a:lnTo>
                      <a:pt x="35237" y="336891"/>
                    </a:lnTo>
                    <a:lnTo>
                      <a:pt x="31680" y="347426"/>
                    </a:lnTo>
                    <a:lnTo>
                      <a:pt x="28139" y="357959"/>
                    </a:lnTo>
                    <a:lnTo>
                      <a:pt x="24609" y="368500"/>
                    </a:lnTo>
                    <a:lnTo>
                      <a:pt x="21086" y="379377"/>
                    </a:lnTo>
                    <a:lnTo>
                      <a:pt x="17567" y="391203"/>
                    </a:lnTo>
                    <a:lnTo>
                      <a:pt x="14055" y="404230"/>
                    </a:lnTo>
                    <a:lnTo>
                      <a:pt x="10703" y="418205"/>
                    </a:lnTo>
                    <a:lnTo>
                      <a:pt x="7474" y="434238"/>
                    </a:lnTo>
                    <a:lnTo>
                      <a:pt x="4087" y="457095"/>
                    </a:lnTo>
                    <a:lnTo>
                      <a:pt x="0" y="4948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574496" y="1115833"/>
                <a:ext cx="175324" cy="189511"/>
              </a:xfrm>
              <a:custGeom>
                <a:avLst/>
                <a:gdLst/>
                <a:ahLst/>
                <a:cxnLst/>
                <a:rect l="0" t="0" r="0" b="0"/>
                <a:pathLst>
                  <a:path w="175324" h="189511">
                    <a:moveTo>
                      <a:pt x="110027" y="30325"/>
                    </a:moveTo>
                    <a:lnTo>
                      <a:pt x="104092" y="21658"/>
                    </a:lnTo>
                    <a:lnTo>
                      <a:pt x="97888" y="14591"/>
                    </a:lnTo>
                    <a:lnTo>
                      <a:pt x="90797" y="8499"/>
                    </a:lnTo>
                    <a:lnTo>
                      <a:pt x="83029" y="3617"/>
                    </a:lnTo>
                    <a:lnTo>
                      <a:pt x="75031" y="700"/>
                    </a:lnTo>
                    <a:lnTo>
                      <a:pt x="67090" y="0"/>
                    </a:lnTo>
                    <a:lnTo>
                      <a:pt x="59316" y="1310"/>
                    </a:lnTo>
                    <a:lnTo>
                      <a:pt x="51723" y="4240"/>
                    </a:lnTo>
                    <a:lnTo>
                      <a:pt x="44286" y="8392"/>
                    </a:lnTo>
                    <a:lnTo>
                      <a:pt x="36971" y="13431"/>
                    </a:lnTo>
                    <a:lnTo>
                      <a:pt x="29745" y="19095"/>
                    </a:lnTo>
                    <a:lnTo>
                      <a:pt x="22595" y="25204"/>
                    </a:lnTo>
                    <a:lnTo>
                      <a:pt x="15824" y="31947"/>
                    </a:lnTo>
                    <a:lnTo>
                      <a:pt x="10036" y="39844"/>
                    </a:lnTo>
                    <a:lnTo>
                      <a:pt x="5485" y="49084"/>
                    </a:lnTo>
                    <a:lnTo>
                      <a:pt x="2259" y="59393"/>
                    </a:lnTo>
                    <a:lnTo>
                      <a:pt x="462" y="70231"/>
                    </a:lnTo>
                    <a:lnTo>
                      <a:pt x="0" y="81220"/>
                    </a:lnTo>
                    <a:lnTo>
                      <a:pt x="807" y="92021"/>
                    </a:lnTo>
                    <a:lnTo>
                      <a:pt x="2936" y="102267"/>
                    </a:lnTo>
                    <a:lnTo>
                      <a:pt x="6290" y="111820"/>
                    </a:lnTo>
                    <a:lnTo>
                      <a:pt x="10659" y="120724"/>
                    </a:lnTo>
                    <a:lnTo>
                      <a:pt x="15807" y="129099"/>
                    </a:lnTo>
                    <a:lnTo>
                      <a:pt x="21532" y="137071"/>
                    </a:lnTo>
                    <a:lnTo>
                      <a:pt x="27833" y="144749"/>
                    </a:lnTo>
                    <a:lnTo>
                      <a:pt x="34894" y="152220"/>
                    </a:lnTo>
                    <a:lnTo>
                      <a:pt x="42755" y="159541"/>
                    </a:lnTo>
                    <a:lnTo>
                      <a:pt x="51323" y="166595"/>
                    </a:lnTo>
                    <a:lnTo>
                      <a:pt x="60452" y="173105"/>
                    </a:lnTo>
                    <a:lnTo>
                      <a:pt x="70003" y="178956"/>
                    </a:lnTo>
                    <a:lnTo>
                      <a:pt x="79856" y="183866"/>
                    </a:lnTo>
                    <a:lnTo>
                      <a:pt x="89924" y="187334"/>
                    </a:lnTo>
                    <a:lnTo>
                      <a:pt x="100135" y="189215"/>
                    </a:lnTo>
                    <a:lnTo>
                      <a:pt x="110280" y="189510"/>
                    </a:lnTo>
                    <a:lnTo>
                      <a:pt x="120018" y="188196"/>
                    </a:lnTo>
                    <a:lnTo>
                      <a:pt x="129193" y="185419"/>
                    </a:lnTo>
                    <a:lnTo>
                      <a:pt x="137660" y="181286"/>
                    </a:lnTo>
                    <a:lnTo>
                      <a:pt x="145200" y="175771"/>
                    </a:lnTo>
                    <a:lnTo>
                      <a:pt x="151791" y="168985"/>
                    </a:lnTo>
                    <a:lnTo>
                      <a:pt x="157557" y="160989"/>
                    </a:lnTo>
                    <a:lnTo>
                      <a:pt x="162671" y="151720"/>
                    </a:lnTo>
                    <a:lnTo>
                      <a:pt x="167292" y="141267"/>
                    </a:lnTo>
                    <a:lnTo>
                      <a:pt x="171227" y="129993"/>
                    </a:lnTo>
                    <a:lnTo>
                      <a:pt x="173967" y="118434"/>
                    </a:lnTo>
                    <a:lnTo>
                      <a:pt x="175323" y="106926"/>
                    </a:lnTo>
                    <a:lnTo>
                      <a:pt x="175250" y="95759"/>
                    </a:lnTo>
                    <a:lnTo>
                      <a:pt x="173680" y="85260"/>
                    </a:lnTo>
                    <a:lnTo>
                      <a:pt x="170737" y="75543"/>
                    </a:lnTo>
                    <a:lnTo>
                      <a:pt x="166783" y="66837"/>
                    </a:lnTo>
                    <a:lnTo>
                      <a:pt x="161826" y="58731"/>
                    </a:lnTo>
                    <a:lnTo>
                      <a:pt x="154319" y="50514"/>
                    </a:lnTo>
                    <a:lnTo>
                      <a:pt x="141613" y="408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765894" y="807433"/>
                <a:ext cx="118672" cy="475597"/>
              </a:xfrm>
              <a:custGeom>
                <a:avLst/>
                <a:gdLst/>
                <a:ahLst/>
                <a:cxnLst/>
                <a:rect l="0" t="0" r="0" b="0"/>
                <a:pathLst>
                  <a:path w="118672" h="475597">
                    <a:moveTo>
                      <a:pt x="87085" y="475596"/>
                    </a:moveTo>
                    <a:lnTo>
                      <a:pt x="87018" y="463927"/>
                    </a:lnTo>
                    <a:lnTo>
                      <a:pt x="86378" y="453439"/>
                    </a:lnTo>
                    <a:lnTo>
                      <a:pt x="85081" y="443133"/>
                    </a:lnTo>
                    <a:lnTo>
                      <a:pt x="83221" y="432658"/>
                    </a:lnTo>
                    <a:lnTo>
                      <a:pt x="80905" y="421666"/>
                    </a:lnTo>
                    <a:lnTo>
                      <a:pt x="78239" y="410019"/>
                    </a:lnTo>
                    <a:lnTo>
                      <a:pt x="75315" y="397592"/>
                    </a:lnTo>
                    <a:lnTo>
                      <a:pt x="72207" y="384189"/>
                    </a:lnTo>
                    <a:lnTo>
                      <a:pt x="68972" y="369805"/>
                    </a:lnTo>
                    <a:lnTo>
                      <a:pt x="65649" y="354739"/>
                    </a:lnTo>
                    <a:lnTo>
                      <a:pt x="62264" y="339480"/>
                    </a:lnTo>
                    <a:lnTo>
                      <a:pt x="58839" y="324326"/>
                    </a:lnTo>
                    <a:lnTo>
                      <a:pt x="55386" y="309219"/>
                    </a:lnTo>
                    <a:lnTo>
                      <a:pt x="51914" y="293857"/>
                    </a:lnTo>
                    <a:lnTo>
                      <a:pt x="48430" y="278085"/>
                    </a:lnTo>
                    <a:lnTo>
                      <a:pt x="44937" y="262222"/>
                    </a:lnTo>
                    <a:lnTo>
                      <a:pt x="41438" y="246945"/>
                    </a:lnTo>
                    <a:lnTo>
                      <a:pt x="37937" y="232588"/>
                    </a:lnTo>
                    <a:lnTo>
                      <a:pt x="34432" y="218998"/>
                    </a:lnTo>
                    <a:lnTo>
                      <a:pt x="30927" y="205725"/>
                    </a:lnTo>
                    <a:lnTo>
                      <a:pt x="27419" y="192461"/>
                    </a:lnTo>
                    <a:lnTo>
                      <a:pt x="23911" y="179076"/>
                    </a:lnTo>
                    <a:lnTo>
                      <a:pt x="20402" y="165543"/>
                    </a:lnTo>
                    <a:lnTo>
                      <a:pt x="16893" y="151877"/>
                    </a:lnTo>
                    <a:lnTo>
                      <a:pt x="13385" y="138104"/>
                    </a:lnTo>
                    <a:lnTo>
                      <a:pt x="9875" y="124251"/>
                    </a:lnTo>
                    <a:lnTo>
                      <a:pt x="6375" y="110341"/>
                    </a:lnTo>
                    <a:lnTo>
                      <a:pt x="3212" y="96390"/>
                    </a:lnTo>
                    <a:lnTo>
                      <a:pt x="999" y="82411"/>
                    </a:lnTo>
                    <a:lnTo>
                      <a:pt x="0" y="68422"/>
                    </a:lnTo>
                    <a:lnTo>
                      <a:pt x="315" y="54756"/>
                    </a:lnTo>
                    <a:lnTo>
                      <a:pt x="2047" y="42033"/>
                    </a:lnTo>
                    <a:lnTo>
                      <a:pt x="5112" y="30522"/>
                    </a:lnTo>
                    <a:lnTo>
                      <a:pt x="9610" y="20489"/>
                    </a:lnTo>
                    <a:lnTo>
                      <a:pt x="15903" y="12346"/>
                    </a:lnTo>
                    <a:lnTo>
                      <a:pt x="24014" y="6139"/>
                    </a:lnTo>
                    <a:lnTo>
                      <a:pt x="33375" y="1937"/>
                    </a:lnTo>
                    <a:lnTo>
                      <a:pt x="43035" y="0"/>
                    </a:lnTo>
                    <a:lnTo>
                      <a:pt x="52420" y="245"/>
                    </a:lnTo>
                    <a:lnTo>
                      <a:pt x="61498" y="2169"/>
                    </a:lnTo>
                    <a:lnTo>
                      <a:pt x="70580" y="5053"/>
                    </a:lnTo>
                    <a:lnTo>
                      <a:pt x="79860" y="8388"/>
                    </a:lnTo>
                    <a:lnTo>
                      <a:pt x="88940" y="11754"/>
                    </a:lnTo>
                    <a:lnTo>
                      <a:pt x="97794" y="15057"/>
                    </a:lnTo>
                    <a:lnTo>
                      <a:pt x="107205" y="18578"/>
                    </a:lnTo>
                    <a:lnTo>
                      <a:pt x="118671" y="228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4747694" y="1072459"/>
                <a:ext cx="13687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29">
                    <a:moveTo>
                      <a:pt x="136871" y="0"/>
                    </a:moveTo>
                    <a:lnTo>
                      <a:pt x="128002" y="2866"/>
                    </a:lnTo>
                    <a:lnTo>
                      <a:pt x="119015" y="5008"/>
                    </a:lnTo>
                    <a:lnTo>
                      <a:pt x="109020" y="6612"/>
                    </a:lnTo>
                    <a:lnTo>
                      <a:pt x="98040" y="7792"/>
                    </a:lnTo>
                    <a:lnTo>
                      <a:pt x="86227" y="8641"/>
                    </a:lnTo>
                    <a:lnTo>
                      <a:pt x="73778" y="9238"/>
                    </a:lnTo>
                    <a:lnTo>
                      <a:pt x="61082" y="9653"/>
                    </a:lnTo>
                    <a:lnTo>
                      <a:pt x="47257" y="9983"/>
                    </a:lnTo>
                    <a:lnTo>
                      <a:pt x="28858" y="1025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201576" y="1040886"/>
                <a:ext cx="169545" cy="491034"/>
              </a:xfrm>
              <a:custGeom>
                <a:avLst/>
                <a:gdLst/>
                <a:ahLst/>
                <a:cxnLst/>
                <a:rect l="0" t="0" r="0" b="0"/>
                <a:pathLst>
                  <a:path w="169545" h="491034">
                    <a:moveTo>
                      <a:pt x="19901" y="157915"/>
                    </a:moveTo>
                    <a:lnTo>
                      <a:pt x="17100" y="166917"/>
                    </a:lnTo>
                    <a:lnTo>
                      <a:pt x="15598" y="177184"/>
                    </a:lnTo>
                    <a:lnTo>
                      <a:pt x="15288" y="189764"/>
                    </a:lnTo>
                    <a:lnTo>
                      <a:pt x="15794" y="204118"/>
                    </a:lnTo>
                    <a:lnTo>
                      <a:pt x="16614" y="219266"/>
                    </a:lnTo>
                    <a:lnTo>
                      <a:pt x="17434" y="234555"/>
                    </a:lnTo>
                    <a:lnTo>
                      <a:pt x="18291" y="249862"/>
                    </a:lnTo>
                    <a:lnTo>
                      <a:pt x="19466" y="265412"/>
                    </a:lnTo>
                    <a:lnTo>
                      <a:pt x="21100" y="281346"/>
                    </a:lnTo>
                    <a:lnTo>
                      <a:pt x="23028" y="297671"/>
                    </a:lnTo>
                    <a:lnTo>
                      <a:pt x="24867" y="314329"/>
                    </a:lnTo>
                    <a:lnTo>
                      <a:pt x="26407" y="331247"/>
                    </a:lnTo>
                    <a:lnTo>
                      <a:pt x="27763" y="348357"/>
                    </a:lnTo>
                    <a:lnTo>
                      <a:pt x="29280" y="365603"/>
                    </a:lnTo>
                    <a:lnTo>
                      <a:pt x="31148" y="382941"/>
                    </a:lnTo>
                    <a:lnTo>
                      <a:pt x="33233" y="400177"/>
                    </a:lnTo>
                    <a:lnTo>
                      <a:pt x="35179" y="416982"/>
                    </a:lnTo>
                    <a:lnTo>
                      <a:pt x="36790" y="433209"/>
                    </a:lnTo>
                    <a:lnTo>
                      <a:pt x="38194" y="448716"/>
                    </a:lnTo>
                    <a:lnTo>
                      <a:pt x="39744" y="463290"/>
                    </a:lnTo>
                    <a:lnTo>
                      <a:pt x="41610" y="476841"/>
                    </a:lnTo>
                    <a:lnTo>
                      <a:pt x="42866" y="487075"/>
                    </a:lnTo>
                    <a:lnTo>
                      <a:pt x="42436" y="491033"/>
                    </a:lnTo>
                    <a:lnTo>
                      <a:pt x="40849" y="489707"/>
                    </a:lnTo>
                    <a:lnTo>
                      <a:pt x="38575" y="484561"/>
                    </a:lnTo>
                    <a:lnTo>
                      <a:pt x="35873" y="476306"/>
                    </a:lnTo>
                    <a:lnTo>
                      <a:pt x="32894" y="465519"/>
                    </a:lnTo>
                    <a:lnTo>
                      <a:pt x="29735" y="452770"/>
                    </a:lnTo>
                    <a:lnTo>
                      <a:pt x="26459" y="438569"/>
                    </a:lnTo>
                    <a:lnTo>
                      <a:pt x="23107" y="423321"/>
                    </a:lnTo>
                    <a:lnTo>
                      <a:pt x="19874" y="407172"/>
                    </a:lnTo>
                    <a:lnTo>
                      <a:pt x="17081" y="390042"/>
                    </a:lnTo>
                    <a:lnTo>
                      <a:pt x="14866" y="371965"/>
                    </a:lnTo>
                    <a:lnTo>
                      <a:pt x="13039" y="353249"/>
                    </a:lnTo>
                    <a:lnTo>
                      <a:pt x="11198" y="334378"/>
                    </a:lnTo>
                    <a:lnTo>
                      <a:pt x="9109" y="315645"/>
                    </a:lnTo>
                    <a:lnTo>
                      <a:pt x="6874" y="297150"/>
                    </a:lnTo>
                    <a:lnTo>
                      <a:pt x="4826" y="278892"/>
                    </a:lnTo>
                    <a:lnTo>
                      <a:pt x="3153" y="260836"/>
                    </a:lnTo>
                    <a:lnTo>
                      <a:pt x="1876" y="243100"/>
                    </a:lnTo>
                    <a:lnTo>
                      <a:pt x="945" y="225950"/>
                    </a:lnTo>
                    <a:lnTo>
                      <a:pt x="288" y="209479"/>
                    </a:lnTo>
                    <a:lnTo>
                      <a:pt x="0" y="193468"/>
                    </a:lnTo>
                    <a:lnTo>
                      <a:pt x="331" y="177489"/>
                    </a:lnTo>
                    <a:lnTo>
                      <a:pt x="1368" y="161300"/>
                    </a:lnTo>
                    <a:lnTo>
                      <a:pt x="3047" y="145155"/>
                    </a:lnTo>
                    <a:lnTo>
                      <a:pt x="5245" y="129689"/>
                    </a:lnTo>
                    <a:lnTo>
                      <a:pt x="7835" y="115210"/>
                    </a:lnTo>
                    <a:lnTo>
                      <a:pt x="10709" y="101707"/>
                    </a:lnTo>
                    <a:lnTo>
                      <a:pt x="13783" y="89025"/>
                    </a:lnTo>
                    <a:lnTo>
                      <a:pt x="17002" y="76976"/>
                    </a:lnTo>
                    <a:lnTo>
                      <a:pt x="20485" y="65392"/>
                    </a:lnTo>
                    <a:lnTo>
                      <a:pt x="24508" y="54139"/>
                    </a:lnTo>
                    <a:lnTo>
                      <a:pt x="29186" y="43126"/>
                    </a:lnTo>
                    <a:lnTo>
                      <a:pt x="34633" y="32609"/>
                    </a:lnTo>
                    <a:lnTo>
                      <a:pt x="41047" y="23152"/>
                    </a:lnTo>
                    <a:lnTo>
                      <a:pt x="48438" y="14988"/>
                    </a:lnTo>
                    <a:lnTo>
                      <a:pt x="56673" y="8355"/>
                    </a:lnTo>
                    <a:lnTo>
                      <a:pt x="65572" y="3649"/>
                    </a:lnTo>
                    <a:lnTo>
                      <a:pt x="74959" y="898"/>
                    </a:lnTo>
                    <a:lnTo>
                      <a:pt x="84531" y="0"/>
                    </a:lnTo>
                    <a:lnTo>
                      <a:pt x="93878" y="901"/>
                    </a:lnTo>
                    <a:lnTo>
                      <a:pt x="102791" y="3402"/>
                    </a:lnTo>
                    <a:lnTo>
                      <a:pt x="111250" y="7518"/>
                    </a:lnTo>
                    <a:lnTo>
                      <a:pt x="119318" y="13554"/>
                    </a:lnTo>
                    <a:lnTo>
                      <a:pt x="127075" y="21498"/>
                    </a:lnTo>
                    <a:lnTo>
                      <a:pt x="134438" y="30916"/>
                    </a:lnTo>
                    <a:lnTo>
                      <a:pt x="141164" y="41146"/>
                    </a:lnTo>
                    <a:lnTo>
                      <a:pt x="147173" y="51728"/>
                    </a:lnTo>
                    <a:lnTo>
                      <a:pt x="152530" y="62425"/>
                    </a:lnTo>
                    <a:lnTo>
                      <a:pt x="157364" y="73132"/>
                    </a:lnTo>
                    <a:lnTo>
                      <a:pt x="161791" y="83813"/>
                    </a:lnTo>
                    <a:lnTo>
                      <a:pt x="165597" y="94460"/>
                    </a:lnTo>
                    <a:lnTo>
                      <a:pt x="168248" y="105075"/>
                    </a:lnTo>
                    <a:lnTo>
                      <a:pt x="169544" y="115665"/>
                    </a:lnTo>
                    <a:lnTo>
                      <a:pt x="169432" y="126237"/>
                    </a:lnTo>
                    <a:lnTo>
                      <a:pt x="167835" y="136795"/>
                    </a:lnTo>
                    <a:lnTo>
                      <a:pt x="164866" y="147339"/>
                    </a:lnTo>
                    <a:lnTo>
                      <a:pt x="160601" y="157709"/>
                    </a:lnTo>
                    <a:lnTo>
                      <a:pt x="154997" y="167598"/>
                    </a:lnTo>
                    <a:lnTo>
                      <a:pt x="148157" y="176876"/>
                    </a:lnTo>
                    <a:lnTo>
                      <a:pt x="140294" y="185410"/>
                    </a:lnTo>
                    <a:lnTo>
                      <a:pt x="131647" y="192996"/>
                    </a:lnTo>
                    <a:lnTo>
                      <a:pt x="122433" y="199613"/>
                    </a:lnTo>
                    <a:lnTo>
                      <a:pt x="113082" y="205243"/>
                    </a:lnTo>
                    <a:lnTo>
                      <a:pt x="103214" y="210337"/>
                    </a:lnTo>
                    <a:lnTo>
                      <a:pt x="90849" y="215343"/>
                    </a:lnTo>
                    <a:lnTo>
                      <a:pt x="72543" y="2210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5432046" y="819775"/>
                <a:ext cx="42115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63255">
                    <a:moveTo>
                      <a:pt x="0" y="0"/>
                    </a:moveTo>
                    <a:lnTo>
                      <a:pt x="0" y="14736"/>
                    </a:lnTo>
                    <a:lnTo>
                      <a:pt x="0" y="29287"/>
                    </a:lnTo>
                    <a:lnTo>
                      <a:pt x="4" y="45072"/>
                    </a:lnTo>
                    <a:lnTo>
                      <a:pt x="178" y="61788"/>
                    </a:lnTo>
                    <a:lnTo>
                      <a:pt x="826" y="78633"/>
                    </a:lnTo>
                    <a:lnTo>
                      <a:pt x="2075" y="95126"/>
                    </a:lnTo>
                    <a:lnTo>
                      <a:pt x="3727" y="111607"/>
                    </a:lnTo>
                    <a:lnTo>
                      <a:pt x="5375" y="129023"/>
                    </a:lnTo>
                    <a:lnTo>
                      <a:pt x="6783" y="147832"/>
                    </a:lnTo>
                    <a:lnTo>
                      <a:pt x="8049" y="167378"/>
                    </a:lnTo>
                    <a:lnTo>
                      <a:pt x="9505" y="186213"/>
                    </a:lnTo>
                    <a:lnTo>
                      <a:pt x="11336" y="203566"/>
                    </a:lnTo>
                    <a:lnTo>
                      <a:pt x="13567" y="219981"/>
                    </a:lnTo>
                    <a:lnTo>
                      <a:pt x="16143" y="236897"/>
                    </a:lnTo>
                    <a:lnTo>
                      <a:pt x="18986" y="255123"/>
                    </a:lnTo>
                    <a:lnTo>
                      <a:pt x="21861" y="274485"/>
                    </a:lnTo>
                    <a:lnTo>
                      <a:pt x="24405" y="294194"/>
                    </a:lnTo>
                    <a:lnTo>
                      <a:pt x="26449" y="313721"/>
                    </a:lnTo>
                    <a:lnTo>
                      <a:pt x="28159" y="332868"/>
                    </a:lnTo>
                    <a:lnTo>
                      <a:pt x="29922" y="351624"/>
                    </a:lnTo>
                    <a:lnTo>
                      <a:pt x="31957" y="370034"/>
                    </a:lnTo>
                    <a:lnTo>
                      <a:pt x="34166" y="387803"/>
                    </a:lnTo>
                    <a:lnTo>
                      <a:pt x="36428" y="406228"/>
                    </a:lnTo>
                    <a:lnTo>
                      <a:pt x="38946" y="429167"/>
                    </a:lnTo>
                    <a:lnTo>
                      <a:pt x="42114" y="4632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556757" y="1078726"/>
                <a:ext cx="180617" cy="190487"/>
              </a:xfrm>
              <a:custGeom>
                <a:avLst/>
                <a:gdLst/>
                <a:ahLst/>
                <a:cxnLst/>
                <a:rect l="0" t="0" r="0" b="0"/>
                <a:pathLst>
                  <a:path w="180617" h="190487">
                    <a:moveTo>
                      <a:pt x="117445" y="77961"/>
                    </a:moveTo>
                    <a:lnTo>
                      <a:pt x="117311" y="66293"/>
                    </a:lnTo>
                    <a:lnTo>
                      <a:pt x="116030" y="55804"/>
                    </a:lnTo>
                    <a:lnTo>
                      <a:pt x="113433" y="45507"/>
                    </a:lnTo>
                    <a:lnTo>
                      <a:pt x="109540" y="35378"/>
                    </a:lnTo>
                    <a:lnTo>
                      <a:pt x="104259" y="25683"/>
                    </a:lnTo>
                    <a:lnTo>
                      <a:pt x="97678" y="16565"/>
                    </a:lnTo>
                    <a:lnTo>
                      <a:pt x="90178" y="8653"/>
                    </a:lnTo>
                    <a:lnTo>
                      <a:pt x="82316" y="3085"/>
                    </a:lnTo>
                    <a:lnTo>
                      <a:pt x="74442" y="274"/>
                    </a:lnTo>
                    <a:lnTo>
                      <a:pt x="66701" y="0"/>
                    </a:lnTo>
                    <a:lnTo>
                      <a:pt x="59125" y="1784"/>
                    </a:lnTo>
                    <a:lnTo>
                      <a:pt x="51696" y="5134"/>
                    </a:lnTo>
                    <a:lnTo>
                      <a:pt x="44384" y="9785"/>
                    </a:lnTo>
                    <a:lnTo>
                      <a:pt x="37161" y="15714"/>
                    </a:lnTo>
                    <a:lnTo>
                      <a:pt x="30006" y="22805"/>
                    </a:lnTo>
                    <a:lnTo>
                      <a:pt x="23064" y="30851"/>
                    </a:lnTo>
                    <a:lnTo>
                      <a:pt x="16628" y="39629"/>
                    </a:lnTo>
                    <a:lnTo>
                      <a:pt x="10828" y="48943"/>
                    </a:lnTo>
                    <a:lnTo>
                      <a:pt x="5951" y="58638"/>
                    </a:lnTo>
                    <a:lnTo>
                      <a:pt x="2505" y="68600"/>
                    </a:lnTo>
                    <a:lnTo>
                      <a:pt x="631" y="78749"/>
                    </a:lnTo>
                    <a:lnTo>
                      <a:pt x="0" y="89192"/>
                    </a:lnTo>
                    <a:lnTo>
                      <a:pt x="24" y="100195"/>
                    </a:lnTo>
                    <a:lnTo>
                      <a:pt x="303" y="111855"/>
                    </a:lnTo>
                    <a:lnTo>
                      <a:pt x="961" y="123958"/>
                    </a:lnTo>
                    <a:lnTo>
                      <a:pt x="2534" y="136083"/>
                    </a:lnTo>
                    <a:lnTo>
                      <a:pt x="5262" y="147971"/>
                    </a:lnTo>
                    <a:lnTo>
                      <a:pt x="9247" y="159223"/>
                    </a:lnTo>
                    <a:lnTo>
                      <a:pt x="14605" y="169247"/>
                    </a:lnTo>
                    <a:lnTo>
                      <a:pt x="21246" y="177823"/>
                    </a:lnTo>
                    <a:lnTo>
                      <a:pt x="28791" y="184580"/>
                    </a:lnTo>
                    <a:lnTo>
                      <a:pt x="36686" y="188846"/>
                    </a:lnTo>
                    <a:lnTo>
                      <a:pt x="44579" y="190486"/>
                    </a:lnTo>
                    <a:lnTo>
                      <a:pt x="52163" y="189656"/>
                    </a:lnTo>
                    <a:lnTo>
                      <a:pt x="59103" y="186524"/>
                    </a:lnTo>
                    <a:lnTo>
                      <a:pt x="65286" y="181412"/>
                    </a:lnTo>
                    <a:lnTo>
                      <a:pt x="70777" y="174407"/>
                    </a:lnTo>
                    <a:lnTo>
                      <a:pt x="75707" y="165287"/>
                    </a:lnTo>
                    <a:lnTo>
                      <a:pt x="80208" y="154122"/>
                    </a:lnTo>
                    <a:lnTo>
                      <a:pt x="84234" y="141390"/>
                    </a:lnTo>
                    <a:lnTo>
                      <a:pt x="87566" y="127782"/>
                    </a:lnTo>
                    <a:lnTo>
                      <a:pt x="90157" y="113808"/>
                    </a:lnTo>
                    <a:lnTo>
                      <a:pt x="92590" y="100838"/>
                    </a:lnTo>
                    <a:lnTo>
                      <a:pt x="95841" y="92376"/>
                    </a:lnTo>
                    <a:lnTo>
                      <a:pt x="99761" y="90340"/>
                    </a:lnTo>
                    <a:lnTo>
                      <a:pt x="103596" y="92854"/>
                    </a:lnTo>
                    <a:lnTo>
                      <a:pt x="107394" y="98060"/>
                    </a:lnTo>
                    <a:lnTo>
                      <a:pt x="111548" y="104601"/>
                    </a:lnTo>
                    <a:lnTo>
                      <a:pt x="116266" y="111692"/>
                    </a:lnTo>
                    <a:lnTo>
                      <a:pt x="121716" y="118791"/>
                    </a:lnTo>
                    <a:lnTo>
                      <a:pt x="128120" y="125431"/>
                    </a:lnTo>
                    <a:lnTo>
                      <a:pt x="135490" y="131422"/>
                    </a:lnTo>
                    <a:lnTo>
                      <a:pt x="143428" y="136637"/>
                    </a:lnTo>
                    <a:lnTo>
                      <a:pt x="152111" y="141411"/>
                    </a:lnTo>
                    <a:lnTo>
                      <a:pt x="163419" y="146160"/>
                    </a:lnTo>
                    <a:lnTo>
                      <a:pt x="180616" y="15166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5790015" y="1104044"/>
                <a:ext cx="31587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89514">
                    <a:moveTo>
                      <a:pt x="0" y="0"/>
                    </a:moveTo>
                    <a:lnTo>
                      <a:pt x="68" y="11668"/>
                    </a:lnTo>
                    <a:lnTo>
                      <a:pt x="708" y="22157"/>
                    </a:lnTo>
                    <a:lnTo>
                      <a:pt x="2005" y="32459"/>
                    </a:lnTo>
                    <a:lnTo>
                      <a:pt x="3864" y="42760"/>
                    </a:lnTo>
                    <a:lnTo>
                      <a:pt x="6180" y="53104"/>
                    </a:lnTo>
                    <a:lnTo>
                      <a:pt x="8842" y="63502"/>
                    </a:lnTo>
                    <a:lnTo>
                      <a:pt x="11593" y="74276"/>
                    </a:lnTo>
                    <a:lnTo>
                      <a:pt x="14051" y="86031"/>
                    </a:lnTo>
                    <a:lnTo>
                      <a:pt x="16038" y="99008"/>
                    </a:lnTo>
                    <a:lnTo>
                      <a:pt x="17709" y="112809"/>
                    </a:lnTo>
                    <a:lnTo>
                      <a:pt x="19446" y="126611"/>
                    </a:lnTo>
                    <a:lnTo>
                      <a:pt x="21463" y="139916"/>
                    </a:lnTo>
                    <a:lnTo>
                      <a:pt x="23661" y="152143"/>
                    </a:lnTo>
                    <a:lnTo>
                      <a:pt x="25914" y="163665"/>
                    </a:lnTo>
                    <a:lnTo>
                      <a:pt x="28424" y="175489"/>
                    </a:lnTo>
                    <a:lnTo>
                      <a:pt x="31586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5768958" y="914531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5905829" y="1030433"/>
                <a:ext cx="168457" cy="21795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7959">
                    <a:moveTo>
                      <a:pt x="0" y="42026"/>
                    </a:moveTo>
                    <a:lnTo>
                      <a:pt x="2933" y="56627"/>
                    </a:lnTo>
                    <a:lnTo>
                      <a:pt x="5716" y="69898"/>
                    </a:lnTo>
                    <a:lnTo>
                      <a:pt x="8615" y="83100"/>
                    </a:lnTo>
                    <a:lnTo>
                      <a:pt x="11655" y="96442"/>
                    </a:lnTo>
                    <a:lnTo>
                      <a:pt x="14821" y="109950"/>
                    </a:lnTo>
                    <a:lnTo>
                      <a:pt x="18085" y="123604"/>
                    </a:lnTo>
                    <a:lnTo>
                      <a:pt x="21422" y="137370"/>
                    </a:lnTo>
                    <a:lnTo>
                      <a:pt x="24814" y="151219"/>
                    </a:lnTo>
                    <a:lnTo>
                      <a:pt x="28243" y="165123"/>
                    </a:lnTo>
                    <a:lnTo>
                      <a:pt x="31698" y="178900"/>
                    </a:lnTo>
                    <a:lnTo>
                      <a:pt x="35169" y="192230"/>
                    </a:lnTo>
                    <a:lnTo>
                      <a:pt x="38601" y="204905"/>
                    </a:lnTo>
                    <a:lnTo>
                      <a:pt x="40157" y="214492"/>
                    </a:lnTo>
                    <a:lnTo>
                      <a:pt x="38411" y="217958"/>
                    </a:lnTo>
                    <a:lnTo>
                      <a:pt x="35316" y="216327"/>
                    </a:lnTo>
                    <a:lnTo>
                      <a:pt x="31852" y="211344"/>
                    </a:lnTo>
                    <a:lnTo>
                      <a:pt x="28299" y="204283"/>
                    </a:lnTo>
                    <a:lnTo>
                      <a:pt x="24735" y="195940"/>
                    </a:lnTo>
                    <a:lnTo>
                      <a:pt x="21179" y="186636"/>
                    </a:lnTo>
                    <a:lnTo>
                      <a:pt x="17633" y="176360"/>
                    </a:lnTo>
                    <a:lnTo>
                      <a:pt x="14101" y="165163"/>
                    </a:lnTo>
                    <a:lnTo>
                      <a:pt x="10746" y="153192"/>
                    </a:lnTo>
                    <a:lnTo>
                      <a:pt x="7872" y="140618"/>
                    </a:lnTo>
                    <a:lnTo>
                      <a:pt x="5607" y="127594"/>
                    </a:lnTo>
                    <a:lnTo>
                      <a:pt x="3917" y="114084"/>
                    </a:lnTo>
                    <a:lnTo>
                      <a:pt x="2700" y="99875"/>
                    </a:lnTo>
                    <a:lnTo>
                      <a:pt x="1853" y="84917"/>
                    </a:lnTo>
                    <a:lnTo>
                      <a:pt x="1605" y="69618"/>
                    </a:lnTo>
                    <a:lnTo>
                      <a:pt x="2496" y="54727"/>
                    </a:lnTo>
                    <a:lnTo>
                      <a:pt x="4735" y="40651"/>
                    </a:lnTo>
                    <a:lnTo>
                      <a:pt x="8545" y="27930"/>
                    </a:lnTo>
                    <a:lnTo>
                      <a:pt x="14309" y="17370"/>
                    </a:lnTo>
                    <a:lnTo>
                      <a:pt x="22038" y="9208"/>
                    </a:lnTo>
                    <a:lnTo>
                      <a:pt x="31296" y="3526"/>
                    </a:lnTo>
                    <a:lnTo>
                      <a:pt x="41412" y="512"/>
                    </a:lnTo>
                    <a:lnTo>
                      <a:pt x="51909" y="0"/>
                    </a:lnTo>
                    <a:lnTo>
                      <a:pt x="62377" y="1567"/>
                    </a:lnTo>
                    <a:lnTo>
                      <a:pt x="72398" y="4736"/>
                    </a:lnTo>
                    <a:lnTo>
                      <a:pt x="81800" y="9086"/>
                    </a:lnTo>
                    <a:lnTo>
                      <a:pt x="90603" y="14442"/>
                    </a:lnTo>
                    <a:lnTo>
                      <a:pt x="98911" y="20860"/>
                    </a:lnTo>
                    <a:lnTo>
                      <a:pt x="106833" y="28286"/>
                    </a:lnTo>
                    <a:lnTo>
                      <a:pt x="114307" y="36560"/>
                    </a:lnTo>
                    <a:lnTo>
                      <a:pt x="121109" y="45493"/>
                    </a:lnTo>
                    <a:lnTo>
                      <a:pt x="127169" y="54915"/>
                    </a:lnTo>
                    <a:lnTo>
                      <a:pt x="132560" y="64854"/>
                    </a:lnTo>
                    <a:lnTo>
                      <a:pt x="137417" y="75510"/>
                    </a:lnTo>
                    <a:lnTo>
                      <a:pt x="141870" y="86935"/>
                    </a:lnTo>
                    <a:lnTo>
                      <a:pt x="146031" y="98879"/>
                    </a:lnTo>
                    <a:lnTo>
                      <a:pt x="149985" y="110895"/>
                    </a:lnTo>
                    <a:lnTo>
                      <a:pt x="153793" y="122724"/>
                    </a:lnTo>
                    <a:lnTo>
                      <a:pt x="157334" y="134446"/>
                    </a:lnTo>
                    <a:lnTo>
                      <a:pt x="160333" y="146383"/>
                    </a:lnTo>
                    <a:lnTo>
                      <a:pt x="162681" y="158693"/>
                    </a:lnTo>
                    <a:lnTo>
                      <a:pt x="164430" y="170785"/>
                    </a:lnTo>
                    <a:lnTo>
                      <a:pt x="165876" y="182594"/>
                    </a:lnTo>
                    <a:lnTo>
                      <a:pt x="167146" y="195160"/>
                    </a:lnTo>
                    <a:lnTo>
                      <a:pt x="168456" y="21048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158513" y="962075"/>
                <a:ext cx="264395" cy="326214"/>
              </a:xfrm>
              <a:custGeom>
                <a:avLst/>
                <a:gdLst/>
                <a:ahLst/>
                <a:cxnLst/>
                <a:rect l="0" t="0" r="0" b="0"/>
                <a:pathLst>
                  <a:path w="264395" h="326214">
                    <a:moveTo>
                      <a:pt x="189513" y="36684"/>
                    </a:moveTo>
                    <a:lnTo>
                      <a:pt x="183578" y="30817"/>
                    </a:lnTo>
                    <a:lnTo>
                      <a:pt x="177373" y="25252"/>
                    </a:lnTo>
                    <a:lnTo>
                      <a:pt x="170273" y="19462"/>
                    </a:lnTo>
                    <a:lnTo>
                      <a:pt x="162160" y="13727"/>
                    </a:lnTo>
                    <a:lnTo>
                      <a:pt x="152865" y="8694"/>
                    </a:lnTo>
                    <a:lnTo>
                      <a:pt x="142417" y="4677"/>
                    </a:lnTo>
                    <a:lnTo>
                      <a:pt x="130992" y="1825"/>
                    </a:lnTo>
                    <a:lnTo>
                      <a:pt x="118806" y="284"/>
                    </a:lnTo>
                    <a:lnTo>
                      <a:pt x="106061" y="0"/>
                    </a:lnTo>
                    <a:lnTo>
                      <a:pt x="93082" y="1099"/>
                    </a:lnTo>
                    <a:lnTo>
                      <a:pt x="80297" y="3956"/>
                    </a:lnTo>
                    <a:lnTo>
                      <a:pt x="67930" y="8621"/>
                    </a:lnTo>
                    <a:lnTo>
                      <a:pt x="56340" y="15025"/>
                    </a:lnTo>
                    <a:lnTo>
                      <a:pt x="46080" y="23142"/>
                    </a:lnTo>
                    <a:lnTo>
                      <a:pt x="37339" y="32788"/>
                    </a:lnTo>
                    <a:lnTo>
                      <a:pt x="30299" y="43670"/>
                    </a:lnTo>
                    <a:lnTo>
                      <a:pt x="25311" y="55491"/>
                    </a:lnTo>
                    <a:lnTo>
                      <a:pt x="22363" y="67990"/>
                    </a:lnTo>
                    <a:lnTo>
                      <a:pt x="21160" y="80804"/>
                    </a:lnTo>
                    <a:lnTo>
                      <a:pt x="21325" y="93479"/>
                    </a:lnTo>
                    <a:lnTo>
                      <a:pt x="22513" y="105772"/>
                    </a:lnTo>
                    <a:lnTo>
                      <a:pt x="24765" y="117313"/>
                    </a:lnTo>
                    <a:lnTo>
                      <a:pt x="28477" y="127539"/>
                    </a:lnTo>
                    <a:lnTo>
                      <a:pt x="33752" y="136259"/>
                    </a:lnTo>
                    <a:lnTo>
                      <a:pt x="40412" y="143285"/>
                    </a:lnTo>
                    <a:lnTo>
                      <a:pt x="48178" y="148263"/>
                    </a:lnTo>
                    <a:lnTo>
                      <a:pt x="56774" y="151204"/>
                    </a:lnTo>
                    <a:lnTo>
                      <a:pt x="65969" y="152402"/>
                    </a:lnTo>
                    <a:lnTo>
                      <a:pt x="75586" y="152235"/>
                    </a:lnTo>
                    <a:lnTo>
                      <a:pt x="85496" y="151054"/>
                    </a:lnTo>
                    <a:lnTo>
                      <a:pt x="95607" y="149147"/>
                    </a:lnTo>
                    <a:lnTo>
                      <a:pt x="105855" y="146731"/>
                    </a:lnTo>
                    <a:lnTo>
                      <a:pt x="116194" y="143971"/>
                    </a:lnTo>
                    <a:lnTo>
                      <a:pt x="126596" y="141307"/>
                    </a:lnTo>
                    <a:lnTo>
                      <a:pt x="137040" y="139430"/>
                    </a:lnTo>
                    <a:lnTo>
                      <a:pt x="147512" y="138657"/>
                    </a:lnTo>
                    <a:lnTo>
                      <a:pt x="158002" y="139123"/>
                    </a:lnTo>
                    <a:lnTo>
                      <a:pt x="168506" y="140956"/>
                    </a:lnTo>
                    <a:lnTo>
                      <a:pt x="179014" y="144079"/>
                    </a:lnTo>
                    <a:lnTo>
                      <a:pt x="189358" y="148277"/>
                    </a:lnTo>
                    <a:lnTo>
                      <a:pt x="199230" y="153303"/>
                    </a:lnTo>
                    <a:lnTo>
                      <a:pt x="208501" y="158938"/>
                    </a:lnTo>
                    <a:lnTo>
                      <a:pt x="217200" y="165006"/>
                    </a:lnTo>
                    <a:lnTo>
                      <a:pt x="225430" y="171378"/>
                    </a:lnTo>
                    <a:lnTo>
                      <a:pt x="233297" y="177964"/>
                    </a:lnTo>
                    <a:lnTo>
                      <a:pt x="240733" y="184861"/>
                    </a:lnTo>
                    <a:lnTo>
                      <a:pt x="247509" y="192329"/>
                    </a:lnTo>
                    <a:lnTo>
                      <a:pt x="253539" y="200478"/>
                    </a:lnTo>
                    <a:lnTo>
                      <a:pt x="258573" y="209579"/>
                    </a:lnTo>
                    <a:lnTo>
                      <a:pt x="262124" y="220131"/>
                    </a:lnTo>
                    <a:lnTo>
                      <a:pt x="264060" y="232264"/>
                    </a:lnTo>
                    <a:lnTo>
                      <a:pt x="264394" y="245480"/>
                    </a:lnTo>
                    <a:lnTo>
                      <a:pt x="263104" y="258882"/>
                    </a:lnTo>
                    <a:lnTo>
                      <a:pt x="260345" y="271920"/>
                    </a:lnTo>
                    <a:lnTo>
                      <a:pt x="256223" y="284094"/>
                    </a:lnTo>
                    <a:lnTo>
                      <a:pt x="250715" y="294811"/>
                    </a:lnTo>
                    <a:lnTo>
                      <a:pt x="243930" y="303897"/>
                    </a:lnTo>
                    <a:lnTo>
                      <a:pt x="235765" y="311353"/>
                    </a:lnTo>
                    <a:lnTo>
                      <a:pt x="225850" y="317159"/>
                    </a:lnTo>
                    <a:lnTo>
                      <a:pt x="214140" y="321474"/>
                    </a:lnTo>
                    <a:lnTo>
                      <a:pt x="200869" y="324409"/>
                    </a:lnTo>
                    <a:lnTo>
                      <a:pt x="186366" y="325948"/>
                    </a:lnTo>
                    <a:lnTo>
                      <a:pt x="170949" y="326213"/>
                    </a:lnTo>
                    <a:lnTo>
                      <a:pt x="155038" y="325598"/>
                    </a:lnTo>
                    <a:lnTo>
                      <a:pt x="139139" y="324655"/>
                    </a:lnTo>
                    <a:lnTo>
                      <a:pt x="123513" y="323730"/>
                    </a:lnTo>
                    <a:lnTo>
                      <a:pt x="107903" y="322958"/>
                    </a:lnTo>
                    <a:lnTo>
                      <a:pt x="91663" y="322366"/>
                    </a:lnTo>
                    <a:lnTo>
                      <a:pt x="74499" y="321933"/>
                    </a:lnTo>
                    <a:lnTo>
                      <a:pt x="57328" y="321625"/>
                    </a:lnTo>
                    <a:lnTo>
                      <a:pt x="40412" y="321376"/>
                    </a:lnTo>
                    <a:lnTo>
                      <a:pt x="22262" y="321165"/>
                    </a:lnTo>
                    <a:lnTo>
                      <a:pt x="0" y="3209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6453311" y="598676"/>
              <a:ext cx="1937244" cy="1063379"/>
              <a:chOff x="6453311" y="598676"/>
              <a:chExt cx="1937244" cy="1063379"/>
            </a:xfrm>
          </p:grpSpPr>
          <p:sp>
            <p:nvSpPr>
              <p:cNvPr id="45" name="Freeform 44"/>
              <p:cNvSpPr/>
              <p:nvPr/>
            </p:nvSpPr>
            <p:spPr>
              <a:xfrm>
                <a:off x="6453311" y="598676"/>
                <a:ext cx="263213" cy="1000208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1000208">
                    <a:moveTo>
                      <a:pt x="263212" y="0"/>
                    </a:moveTo>
                    <a:lnTo>
                      <a:pt x="260278" y="8869"/>
                    </a:lnTo>
                    <a:lnTo>
                      <a:pt x="257496" y="17856"/>
                    </a:lnTo>
                    <a:lnTo>
                      <a:pt x="254596" y="27855"/>
                    </a:lnTo>
                    <a:lnTo>
                      <a:pt x="251557" y="39009"/>
                    </a:lnTo>
                    <a:lnTo>
                      <a:pt x="248391" y="51469"/>
                    </a:lnTo>
                    <a:lnTo>
                      <a:pt x="245127" y="65176"/>
                    </a:lnTo>
                    <a:lnTo>
                      <a:pt x="241789" y="79766"/>
                    </a:lnTo>
                    <a:lnTo>
                      <a:pt x="238398" y="94695"/>
                    </a:lnTo>
                    <a:lnTo>
                      <a:pt x="234969" y="109620"/>
                    </a:lnTo>
                    <a:lnTo>
                      <a:pt x="231515" y="124401"/>
                    </a:lnTo>
                    <a:lnTo>
                      <a:pt x="228042" y="139011"/>
                    </a:lnTo>
                    <a:lnTo>
                      <a:pt x="224557" y="153473"/>
                    </a:lnTo>
                    <a:lnTo>
                      <a:pt x="221064" y="167982"/>
                    </a:lnTo>
                    <a:lnTo>
                      <a:pt x="217566" y="182876"/>
                    </a:lnTo>
                    <a:lnTo>
                      <a:pt x="214059" y="198311"/>
                    </a:lnTo>
                    <a:lnTo>
                      <a:pt x="210382" y="214273"/>
                    </a:lnTo>
                    <a:lnTo>
                      <a:pt x="206228" y="230673"/>
                    </a:lnTo>
                    <a:lnTo>
                      <a:pt x="201472" y="247408"/>
                    </a:lnTo>
                    <a:lnTo>
                      <a:pt x="196311" y="264221"/>
                    </a:lnTo>
                    <a:lnTo>
                      <a:pt x="191154" y="280735"/>
                    </a:lnTo>
                    <a:lnTo>
                      <a:pt x="186243" y="296772"/>
                    </a:lnTo>
                    <a:lnTo>
                      <a:pt x="181641" y="312490"/>
                    </a:lnTo>
                    <a:lnTo>
                      <a:pt x="177323" y="328270"/>
                    </a:lnTo>
                    <a:lnTo>
                      <a:pt x="173232" y="344339"/>
                    </a:lnTo>
                    <a:lnTo>
                      <a:pt x="169146" y="360913"/>
                    </a:lnTo>
                    <a:lnTo>
                      <a:pt x="164708" y="378264"/>
                    </a:lnTo>
                    <a:lnTo>
                      <a:pt x="159758" y="396463"/>
                    </a:lnTo>
                    <a:lnTo>
                      <a:pt x="154467" y="415415"/>
                    </a:lnTo>
                    <a:lnTo>
                      <a:pt x="149221" y="434969"/>
                    </a:lnTo>
                    <a:lnTo>
                      <a:pt x="144245" y="454969"/>
                    </a:lnTo>
                    <a:lnTo>
                      <a:pt x="139430" y="475128"/>
                    </a:lnTo>
                    <a:lnTo>
                      <a:pt x="134438" y="495041"/>
                    </a:lnTo>
                    <a:lnTo>
                      <a:pt x="129084" y="514508"/>
                    </a:lnTo>
                    <a:lnTo>
                      <a:pt x="123506" y="533512"/>
                    </a:lnTo>
                    <a:lnTo>
                      <a:pt x="118061" y="552120"/>
                    </a:lnTo>
                    <a:lnTo>
                      <a:pt x="112947" y="570418"/>
                    </a:lnTo>
                    <a:lnTo>
                      <a:pt x="108038" y="588488"/>
                    </a:lnTo>
                    <a:lnTo>
                      <a:pt x="102983" y="606395"/>
                    </a:lnTo>
                    <a:lnTo>
                      <a:pt x="97586" y="624187"/>
                    </a:lnTo>
                    <a:lnTo>
                      <a:pt x="91978" y="641900"/>
                    </a:lnTo>
                    <a:lnTo>
                      <a:pt x="86513" y="659559"/>
                    </a:lnTo>
                    <a:lnTo>
                      <a:pt x="81387" y="677181"/>
                    </a:lnTo>
                    <a:lnTo>
                      <a:pt x="76471" y="694780"/>
                    </a:lnTo>
                    <a:lnTo>
                      <a:pt x="71409" y="712361"/>
                    </a:lnTo>
                    <a:lnTo>
                      <a:pt x="66008" y="729926"/>
                    </a:lnTo>
                    <a:lnTo>
                      <a:pt x="60398" y="747316"/>
                    </a:lnTo>
                    <a:lnTo>
                      <a:pt x="54932" y="764225"/>
                    </a:lnTo>
                    <a:lnTo>
                      <a:pt x="49809" y="780526"/>
                    </a:lnTo>
                    <a:lnTo>
                      <a:pt x="45063" y="796253"/>
                    </a:lnTo>
                    <a:lnTo>
                      <a:pt x="40650" y="811507"/>
                    </a:lnTo>
                    <a:lnTo>
                      <a:pt x="36498" y="826395"/>
                    </a:lnTo>
                    <a:lnTo>
                      <a:pt x="32539" y="840853"/>
                    </a:lnTo>
                    <a:lnTo>
                      <a:pt x="28722" y="854649"/>
                    </a:lnTo>
                    <a:lnTo>
                      <a:pt x="25002" y="867719"/>
                    </a:lnTo>
                    <a:lnTo>
                      <a:pt x="21349" y="880463"/>
                    </a:lnTo>
                    <a:lnTo>
                      <a:pt x="17743" y="893627"/>
                    </a:lnTo>
                    <a:lnTo>
                      <a:pt x="14173" y="907591"/>
                    </a:lnTo>
                    <a:lnTo>
                      <a:pt x="10781" y="922214"/>
                    </a:lnTo>
                    <a:lnTo>
                      <a:pt x="7522" y="938761"/>
                    </a:lnTo>
                    <a:lnTo>
                      <a:pt x="4111" y="962045"/>
                    </a:lnTo>
                    <a:lnTo>
                      <a:pt x="0" y="100020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653352" y="1027851"/>
                <a:ext cx="270828" cy="634204"/>
              </a:xfrm>
              <a:custGeom>
                <a:avLst/>
                <a:gdLst/>
                <a:ahLst/>
                <a:cxnLst/>
                <a:rect l="0" t="0" r="0" b="0"/>
                <a:pathLst>
                  <a:path w="270828" h="634204">
                    <a:moveTo>
                      <a:pt x="210570" y="149893"/>
                    </a:moveTo>
                    <a:lnTo>
                      <a:pt x="216372" y="141091"/>
                    </a:lnTo>
                    <a:lnTo>
                      <a:pt x="221295" y="132744"/>
                    </a:lnTo>
                    <a:lnTo>
                      <a:pt x="225788" y="124041"/>
                    </a:lnTo>
                    <a:lnTo>
                      <a:pt x="229663" y="114748"/>
                    </a:lnTo>
                    <a:lnTo>
                      <a:pt x="232380" y="104604"/>
                    </a:lnTo>
                    <a:lnTo>
                      <a:pt x="233735" y="93564"/>
                    </a:lnTo>
                    <a:lnTo>
                      <a:pt x="233836" y="81897"/>
                    </a:lnTo>
                    <a:lnTo>
                      <a:pt x="232919" y="70075"/>
                    </a:lnTo>
                    <a:lnTo>
                      <a:pt x="231220" y="58390"/>
                    </a:lnTo>
                    <a:lnTo>
                      <a:pt x="228624" y="47106"/>
                    </a:lnTo>
                    <a:lnTo>
                      <a:pt x="224678" y="36529"/>
                    </a:lnTo>
                    <a:lnTo>
                      <a:pt x="219244" y="26759"/>
                    </a:lnTo>
                    <a:lnTo>
                      <a:pt x="212305" y="18047"/>
                    </a:lnTo>
                    <a:lnTo>
                      <a:pt x="203820" y="10866"/>
                    </a:lnTo>
                    <a:lnTo>
                      <a:pt x="193930" y="5340"/>
                    </a:lnTo>
                    <a:lnTo>
                      <a:pt x="183051" y="1612"/>
                    </a:lnTo>
                    <a:lnTo>
                      <a:pt x="171765" y="0"/>
                    </a:lnTo>
                    <a:lnTo>
                      <a:pt x="160442" y="476"/>
                    </a:lnTo>
                    <a:lnTo>
                      <a:pt x="149401" y="2896"/>
                    </a:lnTo>
                    <a:lnTo>
                      <a:pt x="138988" y="7179"/>
                    </a:lnTo>
                    <a:lnTo>
                      <a:pt x="129324" y="13093"/>
                    </a:lnTo>
                    <a:lnTo>
                      <a:pt x="120512" y="20316"/>
                    </a:lnTo>
                    <a:lnTo>
                      <a:pt x="112733" y="28525"/>
                    </a:lnTo>
                    <a:lnTo>
                      <a:pt x="105977" y="37460"/>
                    </a:lnTo>
                    <a:lnTo>
                      <a:pt x="100100" y="47237"/>
                    </a:lnTo>
                    <a:lnTo>
                      <a:pt x="94910" y="58317"/>
                    </a:lnTo>
                    <a:lnTo>
                      <a:pt x="90233" y="70845"/>
                    </a:lnTo>
                    <a:lnTo>
                      <a:pt x="86090" y="84512"/>
                    </a:lnTo>
                    <a:lnTo>
                      <a:pt x="82679" y="98758"/>
                    </a:lnTo>
                    <a:lnTo>
                      <a:pt x="80055" y="113188"/>
                    </a:lnTo>
                    <a:lnTo>
                      <a:pt x="78292" y="127453"/>
                    </a:lnTo>
                    <a:lnTo>
                      <a:pt x="77559" y="141177"/>
                    </a:lnTo>
                    <a:lnTo>
                      <a:pt x="77846" y="154224"/>
                    </a:lnTo>
                    <a:lnTo>
                      <a:pt x="79003" y="166797"/>
                    </a:lnTo>
                    <a:lnTo>
                      <a:pt x="80844" y="179321"/>
                    </a:lnTo>
                    <a:lnTo>
                      <a:pt x="83200" y="192040"/>
                    </a:lnTo>
                    <a:lnTo>
                      <a:pt x="86255" y="204704"/>
                    </a:lnTo>
                    <a:lnTo>
                      <a:pt x="90516" y="216681"/>
                    </a:lnTo>
                    <a:lnTo>
                      <a:pt x="96162" y="227659"/>
                    </a:lnTo>
                    <a:lnTo>
                      <a:pt x="103072" y="237489"/>
                    </a:lnTo>
                    <a:lnTo>
                      <a:pt x="111007" y="246019"/>
                    </a:lnTo>
                    <a:lnTo>
                      <a:pt x="119712" y="253292"/>
                    </a:lnTo>
                    <a:lnTo>
                      <a:pt x="128811" y="258853"/>
                    </a:lnTo>
                    <a:lnTo>
                      <a:pt x="137830" y="261708"/>
                    </a:lnTo>
                    <a:lnTo>
                      <a:pt x="146522" y="261552"/>
                    </a:lnTo>
                    <a:lnTo>
                      <a:pt x="154829" y="258686"/>
                    </a:lnTo>
                    <a:lnTo>
                      <a:pt x="162795" y="253640"/>
                    </a:lnTo>
                    <a:lnTo>
                      <a:pt x="170484" y="246948"/>
                    </a:lnTo>
                    <a:lnTo>
                      <a:pt x="177802" y="238899"/>
                    </a:lnTo>
                    <a:lnTo>
                      <a:pt x="184498" y="229536"/>
                    </a:lnTo>
                    <a:lnTo>
                      <a:pt x="190481" y="218986"/>
                    </a:lnTo>
                    <a:lnTo>
                      <a:pt x="195651" y="207463"/>
                    </a:lnTo>
                    <a:lnTo>
                      <a:pt x="199828" y="195198"/>
                    </a:lnTo>
                    <a:lnTo>
                      <a:pt x="203010" y="182395"/>
                    </a:lnTo>
                    <a:lnTo>
                      <a:pt x="205503" y="169373"/>
                    </a:lnTo>
                    <a:lnTo>
                      <a:pt x="207801" y="156556"/>
                    </a:lnTo>
                    <a:lnTo>
                      <a:pt x="210207" y="144228"/>
                    </a:lnTo>
                    <a:lnTo>
                      <a:pt x="212954" y="134811"/>
                    </a:lnTo>
                    <a:lnTo>
                      <a:pt x="215874" y="131546"/>
                    </a:lnTo>
                    <a:lnTo>
                      <a:pt x="218527" y="133877"/>
                    </a:lnTo>
                    <a:lnTo>
                      <a:pt x="221060" y="140193"/>
                    </a:lnTo>
                    <a:lnTo>
                      <a:pt x="223674" y="148996"/>
                    </a:lnTo>
                    <a:lnTo>
                      <a:pt x="226458" y="159062"/>
                    </a:lnTo>
                    <a:lnTo>
                      <a:pt x="229412" y="169662"/>
                    </a:lnTo>
                    <a:lnTo>
                      <a:pt x="232348" y="180602"/>
                    </a:lnTo>
                    <a:lnTo>
                      <a:pt x="234925" y="192035"/>
                    </a:lnTo>
                    <a:lnTo>
                      <a:pt x="236989" y="204031"/>
                    </a:lnTo>
                    <a:lnTo>
                      <a:pt x="238711" y="216381"/>
                    </a:lnTo>
                    <a:lnTo>
                      <a:pt x="240479" y="228683"/>
                    </a:lnTo>
                    <a:lnTo>
                      <a:pt x="242523" y="240704"/>
                    </a:lnTo>
                    <a:lnTo>
                      <a:pt x="244898" y="252387"/>
                    </a:lnTo>
                    <a:lnTo>
                      <a:pt x="247571" y="263766"/>
                    </a:lnTo>
                    <a:lnTo>
                      <a:pt x="250480" y="274907"/>
                    </a:lnTo>
                    <a:lnTo>
                      <a:pt x="253399" y="286033"/>
                    </a:lnTo>
                    <a:lnTo>
                      <a:pt x="255972" y="297503"/>
                    </a:lnTo>
                    <a:lnTo>
                      <a:pt x="258036" y="309480"/>
                    </a:lnTo>
                    <a:lnTo>
                      <a:pt x="259760" y="321797"/>
                    </a:lnTo>
                    <a:lnTo>
                      <a:pt x="261531" y="334065"/>
                    </a:lnTo>
                    <a:lnTo>
                      <a:pt x="263573" y="346068"/>
                    </a:lnTo>
                    <a:lnTo>
                      <a:pt x="265776" y="358076"/>
                    </a:lnTo>
                    <a:lnTo>
                      <a:pt x="267801" y="370737"/>
                    </a:lnTo>
                    <a:lnTo>
                      <a:pt x="269456" y="384364"/>
                    </a:lnTo>
                    <a:lnTo>
                      <a:pt x="270550" y="398788"/>
                    </a:lnTo>
                    <a:lnTo>
                      <a:pt x="270827" y="413549"/>
                    </a:lnTo>
                    <a:lnTo>
                      <a:pt x="270226" y="428333"/>
                    </a:lnTo>
                    <a:lnTo>
                      <a:pt x="268686" y="443006"/>
                    </a:lnTo>
                    <a:lnTo>
                      <a:pt x="266056" y="457537"/>
                    </a:lnTo>
                    <a:lnTo>
                      <a:pt x="262347" y="471929"/>
                    </a:lnTo>
                    <a:lnTo>
                      <a:pt x="257230" y="485881"/>
                    </a:lnTo>
                    <a:lnTo>
                      <a:pt x="249983" y="498803"/>
                    </a:lnTo>
                    <a:lnTo>
                      <a:pt x="240403" y="510460"/>
                    </a:lnTo>
                    <a:lnTo>
                      <a:pt x="228903" y="520933"/>
                    </a:lnTo>
                    <a:lnTo>
                      <a:pt x="216203" y="530436"/>
                    </a:lnTo>
                    <a:lnTo>
                      <a:pt x="202853" y="539196"/>
                    </a:lnTo>
                    <a:lnTo>
                      <a:pt x="189334" y="547251"/>
                    </a:lnTo>
                    <a:lnTo>
                      <a:pt x="176118" y="554449"/>
                    </a:lnTo>
                    <a:lnTo>
                      <a:pt x="163421" y="560778"/>
                    </a:lnTo>
                    <a:lnTo>
                      <a:pt x="151254" y="566352"/>
                    </a:lnTo>
                    <a:lnTo>
                      <a:pt x="139536" y="571330"/>
                    </a:lnTo>
                    <a:lnTo>
                      <a:pt x="128161" y="575875"/>
                    </a:lnTo>
                    <a:lnTo>
                      <a:pt x="116875" y="580436"/>
                    </a:lnTo>
                    <a:lnTo>
                      <a:pt x="105296" y="585725"/>
                    </a:lnTo>
                    <a:lnTo>
                      <a:pt x="93240" y="592059"/>
                    </a:lnTo>
                    <a:lnTo>
                      <a:pt x="80702" y="599094"/>
                    </a:lnTo>
                    <a:lnTo>
                      <a:pt x="67752" y="606049"/>
                    </a:lnTo>
                    <a:lnTo>
                      <a:pt x="54502" y="612459"/>
                    </a:lnTo>
                    <a:lnTo>
                      <a:pt x="41643" y="618065"/>
                    </a:lnTo>
                    <a:lnTo>
                      <a:pt x="29169" y="623198"/>
                    </a:lnTo>
                    <a:lnTo>
                      <a:pt x="15988" y="628302"/>
                    </a:lnTo>
                    <a:lnTo>
                      <a:pt x="0" y="6342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6979735" y="1009288"/>
                <a:ext cx="147400" cy="264964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64964">
                    <a:moveTo>
                      <a:pt x="0" y="105285"/>
                    </a:moveTo>
                    <a:lnTo>
                      <a:pt x="67" y="119820"/>
                    </a:lnTo>
                    <a:lnTo>
                      <a:pt x="707" y="132450"/>
                    </a:lnTo>
                    <a:lnTo>
                      <a:pt x="2009" y="144359"/>
                    </a:lnTo>
                    <a:lnTo>
                      <a:pt x="4042" y="156014"/>
                    </a:lnTo>
                    <a:lnTo>
                      <a:pt x="7006" y="167855"/>
                    </a:lnTo>
                    <a:lnTo>
                      <a:pt x="10922" y="180095"/>
                    </a:lnTo>
                    <a:lnTo>
                      <a:pt x="15498" y="192763"/>
                    </a:lnTo>
                    <a:lnTo>
                      <a:pt x="20254" y="205802"/>
                    </a:lnTo>
                    <a:lnTo>
                      <a:pt x="24897" y="219122"/>
                    </a:lnTo>
                    <a:lnTo>
                      <a:pt x="29486" y="232321"/>
                    </a:lnTo>
                    <a:lnTo>
                      <a:pt x="34327" y="244723"/>
                    </a:lnTo>
                    <a:lnTo>
                      <a:pt x="39570" y="255952"/>
                    </a:lnTo>
                    <a:lnTo>
                      <a:pt x="44742" y="263575"/>
                    </a:lnTo>
                    <a:lnTo>
                      <a:pt x="48374" y="264963"/>
                    </a:lnTo>
                    <a:lnTo>
                      <a:pt x="49363" y="261727"/>
                    </a:lnTo>
                    <a:lnTo>
                      <a:pt x="47960" y="255643"/>
                    </a:lnTo>
                    <a:lnTo>
                      <a:pt x="44778" y="247687"/>
                    </a:lnTo>
                    <a:lnTo>
                      <a:pt x="40353" y="238228"/>
                    </a:lnTo>
                    <a:lnTo>
                      <a:pt x="35083" y="227540"/>
                    </a:lnTo>
                    <a:lnTo>
                      <a:pt x="29406" y="216057"/>
                    </a:lnTo>
                    <a:lnTo>
                      <a:pt x="23818" y="204331"/>
                    </a:lnTo>
                    <a:lnTo>
                      <a:pt x="18580" y="192690"/>
                    </a:lnTo>
                    <a:lnTo>
                      <a:pt x="13909" y="181089"/>
                    </a:lnTo>
                    <a:lnTo>
                      <a:pt x="10068" y="169231"/>
                    </a:lnTo>
                    <a:lnTo>
                      <a:pt x="7119" y="156954"/>
                    </a:lnTo>
                    <a:lnTo>
                      <a:pt x="5121" y="144251"/>
                    </a:lnTo>
                    <a:lnTo>
                      <a:pt x="4221" y="131183"/>
                    </a:lnTo>
                    <a:lnTo>
                      <a:pt x="4396" y="117837"/>
                    </a:lnTo>
                    <a:lnTo>
                      <a:pt x="5648" y="104449"/>
                    </a:lnTo>
                    <a:lnTo>
                      <a:pt x="8083" y="91388"/>
                    </a:lnTo>
                    <a:lnTo>
                      <a:pt x="11651" y="78831"/>
                    </a:lnTo>
                    <a:lnTo>
                      <a:pt x="16334" y="66943"/>
                    </a:lnTo>
                    <a:lnTo>
                      <a:pt x="22226" y="55952"/>
                    </a:lnTo>
                    <a:lnTo>
                      <a:pt x="29265" y="45896"/>
                    </a:lnTo>
                    <a:lnTo>
                      <a:pt x="37260" y="36821"/>
                    </a:lnTo>
                    <a:lnTo>
                      <a:pt x="45998" y="28863"/>
                    </a:lnTo>
                    <a:lnTo>
                      <a:pt x="55291" y="21994"/>
                    </a:lnTo>
                    <a:lnTo>
                      <a:pt x="65310" y="16209"/>
                    </a:lnTo>
                    <a:lnTo>
                      <a:pt x="76553" y="11614"/>
                    </a:lnTo>
                    <a:lnTo>
                      <a:pt x="89170" y="8151"/>
                    </a:lnTo>
                    <a:lnTo>
                      <a:pt x="102273" y="5632"/>
                    </a:lnTo>
                    <a:lnTo>
                      <a:pt x="115393" y="3577"/>
                    </a:lnTo>
                    <a:lnTo>
                      <a:pt x="129685" y="1803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7125737" y="1085854"/>
                <a:ext cx="211968" cy="204554"/>
              </a:xfrm>
              <a:custGeom>
                <a:avLst/>
                <a:gdLst/>
                <a:ahLst/>
                <a:cxnLst/>
                <a:rect l="0" t="0" r="0" b="0"/>
                <a:pathLst>
                  <a:path w="211968" h="204554">
                    <a:moveTo>
                      <a:pt x="117211" y="102418"/>
                    </a:moveTo>
                    <a:lnTo>
                      <a:pt x="117144" y="90750"/>
                    </a:lnTo>
                    <a:lnTo>
                      <a:pt x="116504" y="80261"/>
                    </a:lnTo>
                    <a:lnTo>
                      <a:pt x="115203" y="69959"/>
                    </a:lnTo>
                    <a:lnTo>
                      <a:pt x="113170" y="59658"/>
                    </a:lnTo>
                    <a:lnTo>
                      <a:pt x="110205" y="49314"/>
                    </a:lnTo>
                    <a:lnTo>
                      <a:pt x="106281" y="38934"/>
                    </a:lnTo>
                    <a:lnTo>
                      <a:pt x="101359" y="28851"/>
                    </a:lnTo>
                    <a:lnTo>
                      <a:pt x="95307" y="19690"/>
                    </a:lnTo>
                    <a:lnTo>
                      <a:pt x="88162" y="11731"/>
                    </a:lnTo>
                    <a:lnTo>
                      <a:pt x="80094" y="5405"/>
                    </a:lnTo>
                    <a:lnTo>
                      <a:pt x="71308" y="1437"/>
                    </a:lnTo>
                    <a:lnTo>
                      <a:pt x="61997" y="0"/>
                    </a:lnTo>
                    <a:lnTo>
                      <a:pt x="52476" y="968"/>
                    </a:lnTo>
                    <a:lnTo>
                      <a:pt x="43164" y="4193"/>
                    </a:lnTo>
                    <a:lnTo>
                      <a:pt x="34280" y="9364"/>
                    </a:lnTo>
                    <a:lnTo>
                      <a:pt x="26008" y="16238"/>
                    </a:lnTo>
                    <a:lnTo>
                      <a:pt x="18599" y="24738"/>
                    </a:lnTo>
                    <a:lnTo>
                      <a:pt x="12107" y="34673"/>
                    </a:lnTo>
                    <a:lnTo>
                      <a:pt x="6747" y="45765"/>
                    </a:lnTo>
                    <a:lnTo>
                      <a:pt x="2968" y="57734"/>
                    </a:lnTo>
                    <a:lnTo>
                      <a:pt x="865" y="70339"/>
                    </a:lnTo>
                    <a:lnTo>
                      <a:pt x="80" y="83397"/>
                    </a:lnTo>
                    <a:lnTo>
                      <a:pt x="0" y="96769"/>
                    </a:lnTo>
                    <a:lnTo>
                      <a:pt x="210" y="110352"/>
                    </a:lnTo>
                    <a:lnTo>
                      <a:pt x="821" y="123913"/>
                    </a:lnTo>
                    <a:lnTo>
                      <a:pt x="2362" y="137099"/>
                    </a:lnTo>
                    <a:lnTo>
                      <a:pt x="5064" y="149743"/>
                    </a:lnTo>
                    <a:lnTo>
                      <a:pt x="8863" y="161691"/>
                    </a:lnTo>
                    <a:lnTo>
                      <a:pt x="13564" y="172723"/>
                    </a:lnTo>
                    <a:lnTo>
                      <a:pt x="18955" y="182798"/>
                    </a:lnTo>
                    <a:lnTo>
                      <a:pt x="25017" y="191546"/>
                    </a:lnTo>
                    <a:lnTo>
                      <a:pt x="31909" y="198220"/>
                    </a:lnTo>
                    <a:lnTo>
                      <a:pt x="39651" y="202587"/>
                    </a:lnTo>
                    <a:lnTo>
                      <a:pt x="47965" y="204553"/>
                    </a:lnTo>
                    <a:lnTo>
                      <a:pt x="56392" y="203910"/>
                    </a:lnTo>
                    <a:lnTo>
                      <a:pt x="64648" y="200806"/>
                    </a:lnTo>
                    <a:lnTo>
                      <a:pt x="72479" y="195487"/>
                    </a:lnTo>
                    <a:lnTo>
                      <a:pt x="79585" y="188113"/>
                    </a:lnTo>
                    <a:lnTo>
                      <a:pt x="85881" y="178977"/>
                    </a:lnTo>
                    <a:lnTo>
                      <a:pt x="91448" y="168610"/>
                    </a:lnTo>
                    <a:lnTo>
                      <a:pt x="96428" y="157668"/>
                    </a:lnTo>
                    <a:lnTo>
                      <a:pt x="100963" y="146569"/>
                    </a:lnTo>
                    <a:lnTo>
                      <a:pt x="105011" y="135338"/>
                    </a:lnTo>
                    <a:lnTo>
                      <a:pt x="108358" y="123732"/>
                    </a:lnTo>
                    <a:lnTo>
                      <a:pt x="110970" y="111694"/>
                    </a:lnTo>
                    <a:lnTo>
                      <a:pt x="113797" y="101632"/>
                    </a:lnTo>
                    <a:lnTo>
                      <a:pt x="117529" y="97089"/>
                    </a:lnTo>
                    <a:lnTo>
                      <a:pt x="121270" y="97850"/>
                    </a:lnTo>
                    <a:lnTo>
                      <a:pt x="124822" y="102293"/>
                    </a:lnTo>
                    <a:lnTo>
                      <a:pt x="128430" y="109043"/>
                    </a:lnTo>
                    <a:lnTo>
                      <a:pt x="132479" y="117206"/>
                    </a:lnTo>
                    <a:lnTo>
                      <a:pt x="137143" y="126227"/>
                    </a:lnTo>
                    <a:lnTo>
                      <a:pt x="142567" y="135450"/>
                    </a:lnTo>
                    <a:lnTo>
                      <a:pt x="148956" y="144063"/>
                    </a:lnTo>
                    <a:lnTo>
                      <a:pt x="156323" y="151677"/>
                    </a:lnTo>
                    <a:lnTo>
                      <a:pt x="164459" y="158136"/>
                    </a:lnTo>
                    <a:lnTo>
                      <a:pt x="174043" y="163954"/>
                    </a:lnTo>
                    <a:lnTo>
                      <a:pt x="188149" y="169638"/>
                    </a:lnTo>
                    <a:lnTo>
                      <a:pt x="211967" y="1761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7319564" y="1024417"/>
                <a:ext cx="180507" cy="266512"/>
              </a:xfrm>
              <a:custGeom>
                <a:avLst/>
                <a:gdLst/>
                <a:ahLst/>
                <a:cxnLst/>
                <a:rect l="0" t="0" r="0" b="0"/>
                <a:pathLst>
                  <a:path w="180507" h="266512">
                    <a:moveTo>
                      <a:pt x="155011" y="16456"/>
                    </a:moveTo>
                    <a:lnTo>
                      <a:pt x="146075" y="10722"/>
                    </a:lnTo>
                    <a:lnTo>
                      <a:pt x="136449" y="6438"/>
                    </a:lnTo>
                    <a:lnTo>
                      <a:pt x="125166" y="3237"/>
                    </a:lnTo>
                    <a:lnTo>
                      <a:pt x="112672" y="1049"/>
                    </a:lnTo>
                    <a:lnTo>
                      <a:pt x="99841" y="0"/>
                    </a:lnTo>
                    <a:lnTo>
                      <a:pt x="87223" y="58"/>
                    </a:lnTo>
                    <a:lnTo>
                      <a:pt x="75011" y="1055"/>
                    </a:lnTo>
                    <a:lnTo>
                      <a:pt x="63216" y="2783"/>
                    </a:lnTo>
                    <a:lnTo>
                      <a:pt x="51775" y="5066"/>
                    </a:lnTo>
                    <a:lnTo>
                      <a:pt x="40773" y="8241"/>
                    </a:lnTo>
                    <a:lnTo>
                      <a:pt x="30444" y="13114"/>
                    </a:lnTo>
                    <a:lnTo>
                      <a:pt x="20874" y="19985"/>
                    </a:lnTo>
                    <a:lnTo>
                      <a:pt x="12481" y="28533"/>
                    </a:lnTo>
                    <a:lnTo>
                      <a:pt x="6051" y="38105"/>
                    </a:lnTo>
                    <a:lnTo>
                      <a:pt x="1852" y="48209"/>
                    </a:lnTo>
                    <a:lnTo>
                      <a:pt x="0" y="58568"/>
                    </a:lnTo>
                    <a:lnTo>
                      <a:pt x="719" y="69041"/>
                    </a:lnTo>
                    <a:lnTo>
                      <a:pt x="3875" y="79547"/>
                    </a:lnTo>
                    <a:lnTo>
                      <a:pt x="9230" y="89565"/>
                    </a:lnTo>
                    <a:lnTo>
                      <a:pt x="16627" y="98161"/>
                    </a:lnTo>
                    <a:lnTo>
                      <a:pt x="25782" y="104942"/>
                    </a:lnTo>
                    <a:lnTo>
                      <a:pt x="36332" y="110004"/>
                    </a:lnTo>
                    <a:lnTo>
                      <a:pt x="47930" y="113650"/>
                    </a:lnTo>
                    <a:lnTo>
                      <a:pt x="60278" y="116220"/>
                    </a:lnTo>
                    <a:lnTo>
                      <a:pt x="72991" y="118170"/>
                    </a:lnTo>
                    <a:lnTo>
                      <a:pt x="85599" y="120036"/>
                    </a:lnTo>
                    <a:lnTo>
                      <a:pt x="97856" y="122121"/>
                    </a:lnTo>
                    <a:lnTo>
                      <a:pt x="109712" y="124680"/>
                    </a:lnTo>
                    <a:lnTo>
                      <a:pt x="121215" y="128002"/>
                    </a:lnTo>
                    <a:lnTo>
                      <a:pt x="132429" y="132169"/>
                    </a:lnTo>
                    <a:lnTo>
                      <a:pt x="143095" y="137256"/>
                    </a:lnTo>
                    <a:lnTo>
                      <a:pt x="152661" y="143419"/>
                    </a:lnTo>
                    <a:lnTo>
                      <a:pt x="160907" y="150643"/>
                    </a:lnTo>
                    <a:lnTo>
                      <a:pt x="167765" y="158933"/>
                    </a:lnTo>
                    <a:lnTo>
                      <a:pt x="173156" y="168401"/>
                    </a:lnTo>
                    <a:lnTo>
                      <a:pt x="177180" y="178983"/>
                    </a:lnTo>
                    <a:lnTo>
                      <a:pt x="179748" y="190172"/>
                    </a:lnTo>
                    <a:lnTo>
                      <a:pt x="180506" y="201143"/>
                    </a:lnTo>
                    <a:lnTo>
                      <a:pt x="179426" y="211442"/>
                    </a:lnTo>
                    <a:lnTo>
                      <a:pt x="176752" y="220983"/>
                    </a:lnTo>
                    <a:lnTo>
                      <a:pt x="172825" y="229851"/>
                    </a:lnTo>
                    <a:lnTo>
                      <a:pt x="167954" y="238178"/>
                    </a:lnTo>
                    <a:lnTo>
                      <a:pt x="162075" y="245770"/>
                    </a:lnTo>
                    <a:lnTo>
                      <a:pt x="154773" y="252126"/>
                    </a:lnTo>
                    <a:lnTo>
                      <a:pt x="145935" y="257070"/>
                    </a:lnTo>
                    <a:lnTo>
                      <a:pt x="135728" y="260731"/>
                    </a:lnTo>
                    <a:lnTo>
                      <a:pt x="124428" y="263355"/>
                    </a:lnTo>
                    <a:lnTo>
                      <a:pt x="112312" y="265190"/>
                    </a:lnTo>
                    <a:lnTo>
                      <a:pt x="99769" y="266289"/>
                    </a:lnTo>
                    <a:lnTo>
                      <a:pt x="87283" y="266511"/>
                    </a:lnTo>
                    <a:lnTo>
                      <a:pt x="75126" y="265853"/>
                    </a:lnTo>
                    <a:lnTo>
                      <a:pt x="63807" y="264591"/>
                    </a:lnTo>
                    <a:lnTo>
                      <a:pt x="53058" y="263077"/>
                    </a:lnTo>
                    <a:lnTo>
                      <a:pt x="41940" y="261178"/>
                    </a:lnTo>
                    <a:lnTo>
                      <a:pt x="28669" y="2586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7574750" y="1004680"/>
                <a:ext cx="167130" cy="275543"/>
              </a:xfrm>
              <a:custGeom>
                <a:avLst/>
                <a:gdLst/>
                <a:ahLst/>
                <a:cxnLst/>
                <a:rect l="0" t="0" r="0" b="0"/>
                <a:pathLst>
                  <a:path w="167130" h="275543">
                    <a:moveTo>
                      <a:pt x="120923" y="4608"/>
                    </a:moveTo>
                    <a:lnTo>
                      <a:pt x="112121" y="1808"/>
                    </a:lnTo>
                    <a:lnTo>
                      <a:pt x="103775" y="306"/>
                    </a:lnTo>
                    <a:lnTo>
                      <a:pt x="95076" y="0"/>
                    </a:lnTo>
                    <a:lnTo>
                      <a:pt x="85956" y="679"/>
                    </a:lnTo>
                    <a:lnTo>
                      <a:pt x="76460" y="2147"/>
                    </a:lnTo>
                    <a:lnTo>
                      <a:pt x="66673" y="4220"/>
                    </a:lnTo>
                    <a:lnTo>
                      <a:pt x="56831" y="6903"/>
                    </a:lnTo>
                    <a:lnTo>
                      <a:pt x="47306" y="10374"/>
                    </a:lnTo>
                    <a:lnTo>
                      <a:pt x="38278" y="14674"/>
                    </a:lnTo>
                    <a:lnTo>
                      <a:pt x="29912" y="19865"/>
                    </a:lnTo>
                    <a:lnTo>
                      <a:pt x="22439" y="26106"/>
                    </a:lnTo>
                    <a:lnTo>
                      <a:pt x="15899" y="33386"/>
                    </a:lnTo>
                    <a:lnTo>
                      <a:pt x="10338" y="41716"/>
                    </a:lnTo>
                    <a:lnTo>
                      <a:pt x="5892" y="51210"/>
                    </a:lnTo>
                    <a:lnTo>
                      <a:pt x="2538" y="61811"/>
                    </a:lnTo>
                    <a:lnTo>
                      <a:pt x="438" y="73013"/>
                    </a:lnTo>
                    <a:lnTo>
                      <a:pt x="0" y="83992"/>
                    </a:lnTo>
                    <a:lnTo>
                      <a:pt x="1305" y="94293"/>
                    </a:lnTo>
                    <a:lnTo>
                      <a:pt x="4300" y="103664"/>
                    </a:lnTo>
                    <a:lnTo>
                      <a:pt x="8977" y="111887"/>
                    </a:lnTo>
                    <a:lnTo>
                      <a:pt x="15159" y="118962"/>
                    </a:lnTo>
                    <a:lnTo>
                      <a:pt x="22562" y="124730"/>
                    </a:lnTo>
                    <a:lnTo>
                      <a:pt x="30893" y="128789"/>
                    </a:lnTo>
                    <a:lnTo>
                      <a:pt x="39906" y="131083"/>
                    </a:lnTo>
                    <a:lnTo>
                      <a:pt x="49565" y="131999"/>
                    </a:lnTo>
                    <a:lnTo>
                      <a:pt x="60034" y="132166"/>
                    </a:lnTo>
                    <a:lnTo>
                      <a:pt x="71332" y="132035"/>
                    </a:lnTo>
                    <a:lnTo>
                      <a:pt x="83191" y="132155"/>
                    </a:lnTo>
                    <a:lnTo>
                      <a:pt x="95150" y="133234"/>
                    </a:lnTo>
                    <a:lnTo>
                      <a:pt x="106933" y="135566"/>
                    </a:lnTo>
                    <a:lnTo>
                      <a:pt x="118285" y="139255"/>
                    </a:lnTo>
                    <a:lnTo>
                      <a:pt x="128907" y="144398"/>
                    </a:lnTo>
                    <a:lnTo>
                      <a:pt x="138707" y="150898"/>
                    </a:lnTo>
                    <a:lnTo>
                      <a:pt x="147441" y="158685"/>
                    </a:lnTo>
                    <a:lnTo>
                      <a:pt x="154637" y="167805"/>
                    </a:lnTo>
                    <a:lnTo>
                      <a:pt x="160177" y="178155"/>
                    </a:lnTo>
                    <a:lnTo>
                      <a:pt x="164083" y="189357"/>
                    </a:lnTo>
                    <a:lnTo>
                      <a:pt x="166348" y="200868"/>
                    </a:lnTo>
                    <a:lnTo>
                      <a:pt x="167129" y="212344"/>
                    </a:lnTo>
                    <a:lnTo>
                      <a:pt x="166536" y="223489"/>
                    </a:lnTo>
                    <a:lnTo>
                      <a:pt x="164550" y="233972"/>
                    </a:lnTo>
                    <a:lnTo>
                      <a:pt x="161284" y="243680"/>
                    </a:lnTo>
                    <a:lnTo>
                      <a:pt x="156635" y="252350"/>
                    </a:lnTo>
                    <a:lnTo>
                      <a:pt x="150233" y="259504"/>
                    </a:lnTo>
                    <a:lnTo>
                      <a:pt x="142036" y="265020"/>
                    </a:lnTo>
                    <a:lnTo>
                      <a:pt x="132276" y="269081"/>
                    </a:lnTo>
                    <a:lnTo>
                      <a:pt x="121284" y="271982"/>
                    </a:lnTo>
                    <a:lnTo>
                      <a:pt x="109377" y="274006"/>
                    </a:lnTo>
                    <a:lnTo>
                      <a:pt x="96976" y="275234"/>
                    </a:lnTo>
                    <a:lnTo>
                      <a:pt x="84586" y="275542"/>
                    </a:lnTo>
                    <a:lnTo>
                      <a:pt x="72484" y="274933"/>
                    </a:lnTo>
                    <a:lnTo>
                      <a:pt x="60902" y="273373"/>
                    </a:lnTo>
                    <a:lnTo>
                      <a:pt x="50117" y="270724"/>
                    </a:lnTo>
                    <a:lnTo>
                      <a:pt x="40204" y="267022"/>
                    </a:lnTo>
                    <a:lnTo>
                      <a:pt x="31366" y="262737"/>
                    </a:lnTo>
                    <a:lnTo>
                      <a:pt x="23155" y="258258"/>
                    </a:lnTo>
                    <a:lnTo>
                      <a:pt x="14853" y="253195"/>
                    </a:lnTo>
                    <a:lnTo>
                      <a:pt x="5110" y="24676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7796345" y="788189"/>
                <a:ext cx="25671" cy="494841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494841">
                    <a:moveTo>
                      <a:pt x="4613" y="0"/>
                    </a:moveTo>
                    <a:lnTo>
                      <a:pt x="1814" y="14736"/>
                    </a:lnTo>
                    <a:lnTo>
                      <a:pt x="312" y="29287"/>
                    </a:lnTo>
                    <a:lnTo>
                      <a:pt x="0" y="45082"/>
                    </a:lnTo>
                    <a:lnTo>
                      <a:pt x="507" y="62143"/>
                    </a:lnTo>
                    <a:lnTo>
                      <a:pt x="1327" y="80285"/>
                    </a:lnTo>
                    <a:lnTo>
                      <a:pt x="2147" y="99276"/>
                    </a:lnTo>
                    <a:lnTo>
                      <a:pt x="3003" y="119062"/>
                    </a:lnTo>
                    <a:lnTo>
                      <a:pt x="4178" y="139774"/>
                    </a:lnTo>
                    <a:lnTo>
                      <a:pt x="5813" y="161407"/>
                    </a:lnTo>
                    <a:lnTo>
                      <a:pt x="7740" y="183830"/>
                    </a:lnTo>
                    <a:lnTo>
                      <a:pt x="9580" y="206873"/>
                    </a:lnTo>
                    <a:lnTo>
                      <a:pt x="11115" y="230369"/>
                    </a:lnTo>
                    <a:lnTo>
                      <a:pt x="12297" y="253859"/>
                    </a:lnTo>
                    <a:lnTo>
                      <a:pt x="13167" y="276630"/>
                    </a:lnTo>
                    <a:lnTo>
                      <a:pt x="13791" y="298342"/>
                    </a:lnTo>
                    <a:lnTo>
                      <a:pt x="14397" y="318684"/>
                    </a:lnTo>
                    <a:lnTo>
                      <a:pt x="15343" y="337208"/>
                    </a:lnTo>
                    <a:lnTo>
                      <a:pt x="16795" y="353857"/>
                    </a:lnTo>
                    <a:lnTo>
                      <a:pt x="18586" y="369040"/>
                    </a:lnTo>
                    <a:lnTo>
                      <a:pt x="20327" y="383406"/>
                    </a:lnTo>
                    <a:lnTo>
                      <a:pt x="21792" y="397415"/>
                    </a:lnTo>
                    <a:lnTo>
                      <a:pt x="22928" y="411303"/>
                    </a:lnTo>
                    <a:lnTo>
                      <a:pt x="23764" y="425176"/>
                    </a:lnTo>
                    <a:lnTo>
                      <a:pt x="24361" y="439052"/>
                    </a:lnTo>
                    <a:lnTo>
                      <a:pt x="24779" y="452335"/>
                    </a:lnTo>
                    <a:lnTo>
                      <a:pt x="25114" y="465140"/>
                    </a:lnTo>
                    <a:lnTo>
                      <a:pt x="25393" y="478592"/>
                    </a:lnTo>
                    <a:lnTo>
                      <a:pt x="25670" y="4948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7890692" y="1093575"/>
                <a:ext cx="184009" cy="183859"/>
              </a:xfrm>
              <a:custGeom>
                <a:avLst/>
                <a:gdLst/>
                <a:ahLst/>
                <a:cxnLst/>
                <a:rect l="0" t="0" r="0" b="0"/>
                <a:pathLst>
                  <a:path w="184009" h="183859">
                    <a:moveTo>
                      <a:pt x="110308" y="73640"/>
                    </a:moveTo>
                    <a:lnTo>
                      <a:pt x="110174" y="61972"/>
                    </a:lnTo>
                    <a:lnTo>
                      <a:pt x="108894" y="51483"/>
                    </a:lnTo>
                    <a:lnTo>
                      <a:pt x="106295" y="41191"/>
                    </a:lnTo>
                    <a:lnTo>
                      <a:pt x="102403" y="31235"/>
                    </a:lnTo>
                    <a:lnTo>
                      <a:pt x="97121" y="22188"/>
                    </a:lnTo>
                    <a:lnTo>
                      <a:pt x="90536" y="14314"/>
                    </a:lnTo>
                    <a:lnTo>
                      <a:pt x="82863" y="7882"/>
                    </a:lnTo>
                    <a:lnTo>
                      <a:pt x="74352" y="3314"/>
                    </a:lnTo>
                    <a:lnTo>
                      <a:pt x="65235" y="662"/>
                    </a:lnTo>
                    <a:lnTo>
                      <a:pt x="56015" y="0"/>
                    </a:lnTo>
                    <a:lnTo>
                      <a:pt x="47438" y="1593"/>
                    </a:lnTo>
                    <a:lnTo>
                      <a:pt x="39855" y="5367"/>
                    </a:lnTo>
                    <a:lnTo>
                      <a:pt x="33103" y="10983"/>
                    </a:lnTo>
                    <a:lnTo>
                      <a:pt x="26720" y="18031"/>
                    </a:lnTo>
                    <a:lnTo>
                      <a:pt x="20395" y="26147"/>
                    </a:lnTo>
                    <a:lnTo>
                      <a:pt x="14314" y="35357"/>
                    </a:lnTo>
                    <a:lnTo>
                      <a:pt x="9056" y="46047"/>
                    </a:lnTo>
                    <a:lnTo>
                      <a:pt x="4889" y="58309"/>
                    </a:lnTo>
                    <a:lnTo>
                      <a:pt x="1940" y="71797"/>
                    </a:lnTo>
                    <a:lnTo>
                      <a:pt x="335" y="85922"/>
                    </a:lnTo>
                    <a:lnTo>
                      <a:pt x="0" y="100271"/>
                    </a:lnTo>
                    <a:lnTo>
                      <a:pt x="724" y="114481"/>
                    </a:lnTo>
                    <a:lnTo>
                      <a:pt x="2266" y="128169"/>
                    </a:lnTo>
                    <a:lnTo>
                      <a:pt x="4418" y="141177"/>
                    </a:lnTo>
                    <a:lnTo>
                      <a:pt x="7335" y="153216"/>
                    </a:lnTo>
                    <a:lnTo>
                      <a:pt x="11502" y="163784"/>
                    </a:lnTo>
                    <a:lnTo>
                      <a:pt x="17080" y="172727"/>
                    </a:lnTo>
                    <a:lnTo>
                      <a:pt x="23776" y="179564"/>
                    </a:lnTo>
                    <a:lnTo>
                      <a:pt x="31034" y="183352"/>
                    </a:lnTo>
                    <a:lnTo>
                      <a:pt x="38466" y="183858"/>
                    </a:lnTo>
                    <a:lnTo>
                      <a:pt x="45725" y="181453"/>
                    </a:lnTo>
                    <a:lnTo>
                      <a:pt x="52440" y="176724"/>
                    </a:lnTo>
                    <a:lnTo>
                      <a:pt x="58465" y="170248"/>
                    </a:lnTo>
                    <a:lnTo>
                      <a:pt x="63679" y="162346"/>
                    </a:lnTo>
                    <a:lnTo>
                      <a:pt x="67888" y="153082"/>
                    </a:lnTo>
                    <a:lnTo>
                      <a:pt x="71098" y="142603"/>
                    </a:lnTo>
                    <a:lnTo>
                      <a:pt x="73611" y="131298"/>
                    </a:lnTo>
                    <a:lnTo>
                      <a:pt x="75923" y="119711"/>
                    </a:lnTo>
                    <a:lnTo>
                      <a:pt x="78347" y="108207"/>
                    </a:lnTo>
                    <a:lnTo>
                      <a:pt x="81445" y="98057"/>
                    </a:lnTo>
                    <a:lnTo>
                      <a:pt x="85954" y="92590"/>
                    </a:lnTo>
                    <a:lnTo>
                      <a:pt x="91516" y="93442"/>
                    </a:lnTo>
                    <a:lnTo>
                      <a:pt x="97302" y="98693"/>
                    </a:lnTo>
                    <a:lnTo>
                      <a:pt x="103203" y="106476"/>
                    </a:lnTo>
                    <a:lnTo>
                      <a:pt x="109289" y="115231"/>
                    </a:lnTo>
                    <a:lnTo>
                      <a:pt x="115586" y="124062"/>
                    </a:lnTo>
                    <a:lnTo>
                      <a:pt x="122242" y="132126"/>
                    </a:lnTo>
                    <a:lnTo>
                      <a:pt x="129526" y="138414"/>
                    </a:lnTo>
                    <a:lnTo>
                      <a:pt x="137521" y="142569"/>
                    </a:lnTo>
                    <a:lnTo>
                      <a:pt x="145895" y="144723"/>
                    </a:lnTo>
                    <a:lnTo>
                      <a:pt x="154925" y="145308"/>
                    </a:lnTo>
                    <a:lnTo>
                      <a:pt x="166524" y="143257"/>
                    </a:lnTo>
                    <a:lnTo>
                      <a:pt x="184008" y="1368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8086519" y="1054736"/>
                <a:ext cx="125052" cy="207237"/>
              </a:xfrm>
              <a:custGeom>
                <a:avLst/>
                <a:gdLst/>
                <a:ahLst/>
                <a:cxnLst/>
                <a:rect l="0" t="0" r="0" b="0"/>
                <a:pathLst>
                  <a:path w="125052" h="207237">
                    <a:moveTo>
                      <a:pt x="9238" y="59837"/>
                    </a:moveTo>
                    <a:lnTo>
                      <a:pt x="9238" y="71572"/>
                    </a:lnTo>
                    <a:lnTo>
                      <a:pt x="9238" y="82701"/>
                    </a:lnTo>
                    <a:lnTo>
                      <a:pt x="9241" y="94299"/>
                    </a:lnTo>
                    <a:lnTo>
                      <a:pt x="9414" y="106460"/>
                    </a:lnTo>
                    <a:lnTo>
                      <a:pt x="10063" y="119120"/>
                    </a:lnTo>
                    <a:lnTo>
                      <a:pt x="11312" y="132181"/>
                    </a:lnTo>
                    <a:lnTo>
                      <a:pt x="12965" y="145706"/>
                    </a:lnTo>
                    <a:lnTo>
                      <a:pt x="14612" y="159919"/>
                    </a:lnTo>
                    <a:lnTo>
                      <a:pt x="16011" y="174851"/>
                    </a:lnTo>
                    <a:lnTo>
                      <a:pt x="16911" y="189078"/>
                    </a:lnTo>
                    <a:lnTo>
                      <a:pt x="16373" y="198792"/>
                    </a:lnTo>
                    <a:lnTo>
                      <a:pt x="14067" y="201665"/>
                    </a:lnTo>
                    <a:lnTo>
                      <a:pt x="11156" y="198986"/>
                    </a:lnTo>
                    <a:lnTo>
                      <a:pt x="8239" y="192473"/>
                    </a:lnTo>
                    <a:lnTo>
                      <a:pt x="5704" y="183408"/>
                    </a:lnTo>
                    <a:lnTo>
                      <a:pt x="3697" y="172661"/>
                    </a:lnTo>
                    <a:lnTo>
                      <a:pt x="2195" y="160803"/>
                    </a:lnTo>
                    <a:lnTo>
                      <a:pt x="1112" y="148211"/>
                    </a:lnTo>
                    <a:lnTo>
                      <a:pt x="356" y="135134"/>
                    </a:lnTo>
                    <a:lnTo>
                      <a:pt x="0" y="121735"/>
                    </a:lnTo>
                    <a:lnTo>
                      <a:pt x="286" y="108122"/>
                    </a:lnTo>
                    <a:lnTo>
                      <a:pt x="1293" y="94371"/>
                    </a:lnTo>
                    <a:lnTo>
                      <a:pt x="2953" y="80695"/>
                    </a:lnTo>
                    <a:lnTo>
                      <a:pt x="5138" y="67430"/>
                    </a:lnTo>
                    <a:lnTo>
                      <a:pt x="7724" y="54734"/>
                    </a:lnTo>
                    <a:lnTo>
                      <a:pt x="10764" y="42750"/>
                    </a:lnTo>
                    <a:lnTo>
                      <a:pt x="14482" y="31694"/>
                    </a:lnTo>
                    <a:lnTo>
                      <a:pt x="18952" y="21604"/>
                    </a:lnTo>
                    <a:lnTo>
                      <a:pt x="24258" y="12845"/>
                    </a:lnTo>
                    <a:lnTo>
                      <a:pt x="30577" y="6164"/>
                    </a:lnTo>
                    <a:lnTo>
                      <a:pt x="37900" y="1796"/>
                    </a:lnTo>
                    <a:lnTo>
                      <a:pt x="45919" y="0"/>
                    </a:lnTo>
                    <a:lnTo>
                      <a:pt x="54141" y="1288"/>
                    </a:lnTo>
                    <a:lnTo>
                      <a:pt x="62254" y="5635"/>
                    </a:lnTo>
                    <a:lnTo>
                      <a:pt x="69989" y="12433"/>
                    </a:lnTo>
                    <a:lnTo>
                      <a:pt x="77030" y="20807"/>
                    </a:lnTo>
                    <a:lnTo>
                      <a:pt x="83282" y="30101"/>
                    </a:lnTo>
                    <a:lnTo>
                      <a:pt x="88819" y="40081"/>
                    </a:lnTo>
                    <a:lnTo>
                      <a:pt x="93779" y="50830"/>
                    </a:lnTo>
                    <a:lnTo>
                      <a:pt x="98306" y="62349"/>
                    </a:lnTo>
                    <a:lnTo>
                      <a:pt x="102517" y="74372"/>
                    </a:lnTo>
                    <a:lnTo>
                      <a:pt x="106507" y="86449"/>
                    </a:lnTo>
                    <a:lnTo>
                      <a:pt x="110338" y="98321"/>
                    </a:lnTo>
                    <a:lnTo>
                      <a:pt x="113895" y="110075"/>
                    </a:lnTo>
                    <a:lnTo>
                      <a:pt x="116905" y="122034"/>
                    </a:lnTo>
                    <a:lnTo>
                      <a:pt x="119260" y="134367"/>
                    </a:lnTo>
                    <a:lnTo>
                      <a:pt x="121015" y="146873"/>
                    </a:lnTo>
                    <a:lnTo>
                      <a:pt x="122465" y="160493"/>
                    </a:lnTo>
                    <a:lnTo>
                      <a:pt x="123737" y="178663"/>
                    </a:lnTo>
                    <a:lnTo>
                      <a:pt x="125051" y="20723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8262202" y="789977"/>
                <a:ext cx="128353" cy="507181"/>
              </a:xfrm>
              <a:custGeom>
                <a:avLst/>
                <a:gdLst/>
                <a:ahLst/>
                <a:cxnLst/>
                <a:rect l="0" t="0" r="0" b="0"/>
                <a:pathLst>
                  <a:path w="128353" h="507181">
                    <a:moveTo>
                      <a:pt x="86238" y="419352"/>
                    </a:moveTo>
                    <a:lnTo>
                      <a:pt x="91905" y="413351"/>
                    </a:lnTo>
                    <a:lnTo>
                      <a:pt x="95549" y="406506"/>
                    </a:lnTo>
                    <a:lnTo>
                      <a:pt x="97453" y="398122"/>
                    </a:lnTo>
                    <a:lnTo>
                      <a:pt x="97782" y="388668"/>
                    </a:lnTo>
                    <a:lnTo>
                      <a:pt x="96514" y="379002"/>
                    </a:lnTo>
                    <a:lnTo>
                      <a:pt x="93784" y="369652"/>
                    </a:lnTo>
                    <a:lnTo>
                      <a:pt x="89692" y="360952"/>
                    </a:lnTo>
                    <a:lnTo>
                      <a:pt x="84208" y="353197"/>
                    </a:lnTo>
                    <a:lnTo>
                      <a:pt x="77450" y="346448"/>
                    </a:lnTo>
                    <a:lnTo>
                      <a:pt x="69645" y="341071"/>
                    </a:lnTo>
                    <a:lnTo>
                      <a:pt x="61036" y="337808"/>
                    </a:lnTo>
                    <a:lnTo>
                      <a:pt x="51848" y="336876"/>
                    </a:lnTo>
                    <a:lnTo>
                      <a:pt x="42579" y="338199"/>
                    </a:lnTo>
                    <a:lnTo>
                      <a:pt x="33968" y="341669"/>
                    </a:lnTo>
                    <a:lnTo>
                      <a:pt x="26366" y="347007"/>
                    </a:lnTo>
                    <a:lnTo>
                      <a:pt x="19772" y="353995"/>
                    </a:lnTo>
                    <a:lnTo>
                      <a:pt x="14028" y="362572"/>
                    </a:lnTo>
                    <a:lnTo>
                      <a:pt x="8948" y="372563"/>
                    </a:lnTo>
                    <a:lnTo>
                      <a:pt x="4687" y="383863"/>
                    </a:lnTo>
                    <a:lnTo>
                      <a:pt x="1721" y="396503"/>
                    </a:lnTo>
                    <a:lnTo>
                      <a:pt x="206" y="410369"/>
                    </a:lnTo>
                    <a:lnTo>
                      <a:pt x="0" y="424917"/>
                    </a:lnTo>
                    <a:lnTo>
                      <a:pt x="850" y="439296"/>
                    </a:lnTo>
                    <a:lnTo>
                      <a:pt x="2499" y="453032"/>
                    </a:lnTo>
                    <a:lnTo>
                      <a:pt x="4894" y="465865"/>
                    </a:lnTo>
                    <a:lnTo>
                      <a:pt x="8171" y="477564"/>
                    </a:lnTo>
                    <a:lnTo>
                      <a:pt x="12340" y="488118"/>
                    </a:lnTo>
                    <a:lnTo>
                      <a:pt x="17444" y="497035"/>
                    </a:lnTo>
                    <a:lnTo>
                      <a:pt x="23627" y="503297"/>
                    </a:lnTo>
                    <a:lnTo>
                      <a:pt x="30858" y="506583"/>
                    </a:lnTo>
                    <a:lnTo>
                      <a:pt x="38816" y="507180"/>
                    </a:lnTo>
                    <a:lnTo>
                      <a:pt x="46997" y="505613"/>
                    </a:lnTo>
                    <a:lnTo>
                      <a:pt x="55088" y="502406"/>
                    </a:lnTo>
                    <a:lnTo>
                      <a:pt x="62978" y="497680"/>
                    </a:lnTo>
                    <a:lnTo>
                      <a:pt x="70654" y="491169"/>
                    </a:lnTo>
                    <a:lnTo>
                      <a:pt x="78146" y="482869"/>
                    </a:lnTo>
                    <a:lnTo>
                      <a:pt x="85329" y="473027"/>
                    </a:lnTo>
                    <a:lnTo>
                      <a:pt x="91934" y="461972"/>
                    </a:lnTo>
                    <a:lnTo>
                      <a:pt x="97857" y="450006"/>
                    </a:lnTo>
                    <a:lnTo>
                      <a:pt x="102986" y="437056"/>
                    </a:lnTo>
                    <a:lnTo>
                      <a:pt x="107135" y="422699"/>
                    </a:lnTo>
                    <a:lnTo>
                      <a:pt x="110300" y="406817"/>
                    </a:lnTo>
                    <a:lnTo>
                      <a:pt x="112782" y="389576"/>
                    </a:lnTo>
                    <a:lnTo>
                      <a:pt x="115071" y="371245"/>
                    </a:lnTo>
                    <a:lnTo>
                      <a:pt x="117464" y="352098"/>
                    </a:lnTo>
                    <a:lnTo>
                      <a:pt x="119904" y="332358"/>
                    </a:lnTo>
                    <a:lnTo>
                      <a:pt x="122089" y="312202"/>
                    </a:lnTo>
                    <a:lnTo>
                      <a:pt x="123855" y="291765"/>
                    </a:lnTo>
                    <a:lnTo>
                      <a:pt x="125194" y="271467"/>
                    </a:lnTo>
                    <a:lnTo>
                      <a:pt x="126168" y="251984"/>
                    </a:lnTo>
                    <a:lnTo>
                      <a:pt x="126857" y="233611"/>
                    </a:lnTo>
                    <a:lnTo>
                      <a:pt x="127336" y="215985"/>
                    </a:lnTo>
                    <a:lnTo>
                      <a:pt x="127665" y="198307"/>
                    </a:lnTo>
                    <a:lnTo>
                      <a:pt x="127885" y="180116"/>
                    </a:lnTo>
                    <a:lnTo>
                      <a:pt x="127864" y="161455"/>
                    </a:lnTo>
                    <a:lnTo>
                      <a:pt x="127319" y="142687"/>
                    </a:lnTo>
                    <a:lnTo>
                      <a:pt x="126135" y="124057"/>
                    </a:lnTo>
                    <a:lnTo>
                      <a:pt x="124355" y="105646"/>
                    </a:lnTo>
                    <a:lnTo>
                      <a:pt x="122090" y="87452"/>
                    </a:lnTo>
                    <a:lnTo>
                      <a:pt x="119454" y="69447"/>
                    </a:lnTo>
                    <a:lnTo>
                      <a:pt x="116550" y="51917"/>
                    </a:lnTo>
                    <a:lnTo>
                      <a:pt x="113454" y="35439"/>
                    </a:lnTo>
                    <a:lnTo>
                      <a:pt x="110213" y="20270"/>
                    </a:lnTo>
                    <a:lnTo>
                      <a:pt x="106394" y="7382"/>
                    </a:lnTo>
                    <a:lnTo>
                      <a:pt x="101613" y="0"/>
                    </a:lnTo>
                    <a:lnTo>
                      <a:pt x="96894" y="50"/>
                    </a:lnTo>
                    <a:lnTo>
                      <a:pt x="93326" y="5655"/>
                    </a:lnTo>
                    <a:lnTo>
                      <a:pt x="90902" y="14899"/>
                    </a:lnTo>
                    <a:lnTo>
                      <a:pt x="89303" y="26279"/>
                    </a:lnTo>
                    <a:lnTo>
                      <a:pt x="88253" y="38839"/>
                    </a:lnTo>
                    <a:lnTo>
                      <a:pt x="87395" y="51875"/>
                    </a:lnTo>
                    <a:lnTo>
                      <a:pt x="86296" y="64790"/>
                    </a:lnTo>
                    <a:lnTo>
                      <a:pt x="84750" y="77310"/>
                    </a:lnTo>
                    <a:lnTo>
                      <a:pt x="82900" y="89874"/>
                    </a:lnTo>
                    <a:lnTo>
                      <a:pt x="81122" y="103459"/>
                    </a:lnTo>
                    <a:lnTo>
                      <a:pt x="79633" y="118537"/>
                    </a:lnTo>
                    <a:lnTo>
                      <a:pt x="78481" y="135094"/>
                    </a:lnTo>
                    <a:lnTo>
                      <a:pt x="77636" y="152891"/>
                    </a:lnTo>
                    <a:lnTo>
                      <a:pt x="77032" y="171647"/>
                    </a:lnTo>
                    <a:lnTo>
                      <a:pt x="76610" y="191106"/>
                    </a:lnTo>
                    <a:lnTo>
                      <a:pt x="76319" y="211066"/>
                    </a:lnTo>
                    <a:lnTo>
                      <a:pt x="76125" y="231368"/>
                    </a:lnTo>
                    <a:lnTo>
                      <a:pt x="76163" y="251574"/>
                    </a:lnTo>
                    <a:lnTo>
                      <a:pt x="76720" y="270994"/>
                    </a:lnTo>
                    <a:lnTo>
                      <a:pt x="77912" y="289315"/>
                    </a:lnTo>
                    <a:lnTo>
                      <a:pt x="79698" y="306568"/>
                    </a:lnTo>
                    <a:lnTo>
                      <a:pt x="81966" y="322929"/>
                    </a:lnTo>
                    <a:lnTo>
                      <a:pt x="84604" y="338601"/>
                    </a:lnTo>
                    <a:lnTo>
                      <a:pt x="87509" y="353602"/>
                    </a:lnTo>
                    <a:lnTo>
                      <a:pt x="90606" y="367771"/>
                    </a:lnTo>
                    <a:lnTo>
                      <a:pt x="93839" y="381082"/>
                    </a:lnTo>
                    <a:lnTo>
                      <a:pt x="97331" y="393480"/>
                    </a:lnTo>
                    <a:lnTo>
                      <a:pt x="101361" y="404815"/>
                    </a:lnTo>
                    <a:lnTo>
                      <a:pt x="106029" y="415097"/>
                    </a:lnTo>
                    <a:lnTo>
                      <a:pt x="110982" y="424184"/>
                    </a:lnTo>
                    <a:lnTo>
                      <a:pt x="115989" y="432587"/>
                    </a:lnTo>
                    <a:lnTo>
                      <a:pt x="121490" y="441046"/>
                    </a:lnTo>
                    <a:lnTo>
                      <a:pt x="128352" y="45093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62" name="Group 161"/>
          <p:cNvGrpSpPr/>
          <p:nvPr/>
        </p:nvGrpSpPr>
        <p:grpSpPr>
          <a:xfrm>
            <a:off x="165297" y="1732793"/>
            <a:ext cx="8434555" cy="4133284"/>
            <a:chOff x="165297" y="1732793"/>
            <a:chExt cx="8434555" cy="4133284"/>
          </a:xfrm>
        </p:grpSpPr>
        <p:grpSp>
          <p:nvGrpSpPr>
            <p:cNvPr id="69" name="Group 68"/>
            <p:cNvGrpSpPr/>
            <p:nvPr/>
          </p:nvGrpSpPr>
          <p:grpSpPr>
            <a:xfrm>
              <a:off x="165297" y="1732793"/>
              <a:ext cx="2969038" cy="507994"/>
              <a:chOff x="165297" y="1732793"/>
              <a:chExt cx="2969038" cy="507994"/>
            </a:xfrm>
          </p:grpSpPr>
          <p:sp>
            <p:nvSpPr>
              <p:cNvPr id="57" name="Freeform 56"/>
              <p:cNvSpPr/>
              <p:nvPr/>
            </p:nvSpPr>
            <p:spPr>
              <a:xfrm>
                <a:off x="165297" y="1943363"/>
                <a:ext cx="11581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0529">
                    <a:moveTo>
                      <a:pt x="115814" y="0"/>
                    </a:moveTo>
                    <a:lnTo>
                      <a:pt x="104078" y="2866"/>
                    </a:lnTo>
                    <a:lnTo>
                      <a:pt x="92950" y="5008"/>
                    </a:lnTo>
                    <a:lnTo>
                      <a:pt x="81356" y="6612"/>
                    </a:lnTo>
                    <a:lnTo>
                      <a:pt x="69236" y="7795"/>
                    </a:lnTo>
                    <a:lnTo>
                      <a:pt x="55216" y="8773"/>
                    </a:lnTo>
                    <a:lnTo>
                      <a:pt x="34706" y="9634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40853" y="1762078"/>
                <a:ext cx="436605" cy="478709"/>
              </a:xfrm>
              <a:custGeom>
                <a:avLst/>
                <a:gdLst/>
                <a:ahLst/>
                <a:cxnLst/>
                <a:rect l="0" t="0" r="0" b="0"/>
                <a:pathLst>
                  <a:path w="436605" h="478709">
                    <a:moveTo>
                      <a:pt x="208755" y="12829"/>
                    </a:moveTo>
                    <a:lnTo>
                      <a:pt x="199887" y="9962"/>
                    </a:lnTo>
                    <a:lnTo>
                      <a:pt x="190900" y="7820"/>
                    </a:lnTo>
                    <a:lnTo>
                      <a:pt x="180909" y="6222"/>
                    </a:lnTo>
                    <a:lnTo>
                      <a:pt x="170101" y="5214"/>
                    </a:lnTo>
                    <a:lnTo>
                      <a:pt x="158938" y="5014"/>
                    </a:lnTo>
                    <a:lnTo>
                      <a:pt x="147733" y="5674"/>
                    </a:lnTo>
                    <a:lnTo>
                      <a:pt x="136621" y="7258"/>
                    </a:lnTo>
                    <a:lnTo>
                      <a:pt x="125636" y="9919"/>
                    </a:lnTo>
                    <a:lnTo>
                      <a:pt x="114775" y="13634"/>
                    </a:lnTo>
                    <a:lnTo>
                      <a:pt x="104178" y="18247"/>
                    </a:lnTo>
                    <a:lnTo>
                      <a:pt x="94129" y="23560"/>
                    </a:lnTo>
                    <a:lnTo>
                      <a:pt x="84737" y="29401"/>
                    </a:lnTo>
                    <a:lnTo>
                      <a:pt x="75954" y="35948"/>
                    </a:lnTo>
                    <a:lnTo>
                      <a:pt x="67668" y="43706"/>
                    </a:lnTo>
                    <a:lnTo>
                      <a:pt x="59759" y="52855"/>
                    </a:lnTo>
                    <a:lnTo>
                      <a:pt x="52124" y="63270"/>
                    </a:lnTo>
                    <a:lnTo>
                      <a:pt x="44684" y="74711"/>
                    </a:lnTo>
                    <a:lnTo>
                      <a:pt x="37383" y="86927"/>
                    </a:lnTo>
                    <a:lnTo>
                      <a:pt x="30343" y="99706"/>
                    </a:lnTo>
                    <a:lnTo>
                      <a:pt x="23842" y="112882"/>
                    </a:lnTo>
                    <a:lnTo>
                      <a:pt x="17993" y="126335"/>
                    </a:lnTo>
                    <a:lnTo>
                      <a:pt x="12914" y="139977"/>
                    </a:lnTo>
                    <a:lnTo>
                      <a:pt x="8800" y="153749"/>
                    </a:lnTo>
                    <a:lnTo>
                      <a:pt x="5664" y="167613"/>
                    </a:lnTo>
                    <a:lnTo>
                      <a:pt x="3372" y="181704"/>
                    </a:lnTo>
                    <a:lnTo>
                      <a:pt x="1742" y="196310"/>
                    </a:lnTo>
                    <a:lnTo>
                      <a:pt x="610" y="211543"/>
                    </a:lnTo>
                    <a:lnTo>
                      <a:pt x="0" y="227198"/>
                    </a:lnTo>
                    <a:lnTo>
                      <a:pt x="114" y="242860"/>
                    </a:lnTo>
                    <a:lnTo>
                      <a:pt x="1010" y="258285"/>
                    </a:lnTo>
                    <a:lnTo>
                      <a:pt x="2764" y="273405"/>
                    </a:lnTo>
                    <a:lnTo>
                      <a:pt x="5545" y="288244"/>
                    </a:lnTo>
                    <a:lnTo>
                      <a:pt x="9339" y="302855"/>
                    </a:lnTo>
                    <a:lnTo>
                      <a:pt x="13836" y="317295"/>
                    </a:lnTo>
                    <a:lnTo>
                      <a:pt x="18540" y="331610"/>
                    </a:lnTo>
                    <a:lnTo>
                      <a:pt x="23153" y="345834"/>
                    </a:lnTo>
                    <a:lnTo>
                      <a:pt x="27892" y="359828"/>
                    </a:lnTo>
                    <a:lnTo>
                      <a:pt x="33366" y="373304"/>
                    </a:lnTo>
                    <a:lnTo>
                      <a:pt x="39861" y="386143"/>
                    </a:lnTo>
                    <a:lnTo>
                      <a:pt x="47191" y="398222"/>
                    </a:lnTo>
                    <a:lnTo>
                      <a:pt x="54883" y="409341"/>
                    </a:lnTo>
                    <a:lnTo>
                      <a:pt x="62618" y="419483"/>
                    </a:lnTo>
                    <a:lnTo>
                      <a:pt x="70423" y="428616"/>
                    </a:lnTo>
                    <a:lnTo>
                      <a:pt x="78568" y="436613"/>
                    </a:lnTo>
                    <a:lnTo>
                      <a:pt x="87194" y="443512"/>
                    </a:lnTo>
                    <a:lnTo>
                      <a:pt x="96291" y="449487"/>
                    </a:lnTo>
                    <a:lnTo>
                      <a:pt x="105783" y="454742"/>
                    </a:lnTo>
                    <a:lnTo>
                      <a:pt x="115585" y="459467"/>
                    </a:lnTo>
                    <a:lnTo>
                      <a:pt x="125778" y="463811"/>
                    </a:lnTo>
                    <a:lnTo>
                      <a:pt x="136607" y="467890"/>
                    </a:lnTo>
                    <a:lnTo>
                      <a:pt x="148147" y="471776"/>
                    </a:lnTo>
                    <a:lnTo>
                      <a:pt x="160168" y="475200"/>
                    </a:lnTo>
                    <a:lnTo>
                      <a:pt x="172236" y="477587"/>
                    </a:lnTo>
                    <a:lnTo>
                      <a:pt x="184095" y="478708"/>
                    </a:lnTo>
                    <a:lnTo>
                      <a:pt x="195667" y="478644"/>
                    </a:lnTo>
                    <a:lnTo>
                      <a:pt x="206971" y="477613"/>
                    </a:lnTo>
                    <a:lnTo>
                      <a:pt x="218056" y="475841"/>
                    </a:lnTo>
                    <a:lnTo>
                      <a:pt x="228975" y="473365"/>
                    </a:lnTo>
                    <a:lnTo>
                      <a:pt x="239773" y="470033"/>
                    </a:lnTo>
                    <a:lnTo>
                      <a:pt x="250486" y="465831"/>
                    </a:lnTo>
                    <a:lnTo>
                      <a:pt x="261140" y="460875"/>
                    </a:lnTo>
                    <a:lnTo>
                      <a:pt x="271753" y="455325"/>
                    </a:lnTo>
                    <a:lnTo>
                      <a:pt x="282339" y="449326"/>
                    </a:lnTo>
                    <a:lnTo>
                      <a:pt x="292906" y="442841"/>
                    </a:lnTo>
                    <a:lnTo>
                      <a:pt x="303460" y="435656"/>
                    </a:lnTo>
                    <a:lnTo>
                      <a:pt x="314001" y="427711"/>
                    </a:lnTo>
                    <a:lnTo>
                      <a:pt x="324368" y="419087"/>
                    </a:lnTo>
                    <a:lnTo>
                      <a:pt x="334256" y="409920"/>
                    </a:lnTo>
                    <a:lnTo>
                      <a:pt x="343536" y="400345"/>
                    </a:lnTo>
                    <a:lnTo>
                      <a:pt x="352243" y="390474"/>
                    </a:lnTo>
                    <a:lnTo>
                      <a:pt x="360477" y="380395"/>
                    </a:lnTo>
                    <a:lnTo>
                      <a:pt x="368351" y="370172"/>
                    </a:lnTo>
                    <a:lnTo>
                      <a:pt x="375962" y="359849"/>
                    </a:lnTo>
                    <a:lnTo>
                      <a:pt x="383387" y="349460"/>
                    </a:lnTo>
                    <a:lnTo>
                      <a:pt x="390677" y="339020"/>
                    </a:lnTo>
                    <a:lnTo>
                      <a:pt x="397710" y="328381"/>
                    </a:lnTo>
                    <a:lnTo>
                      <a:pt x="404206" y="317245"/>
                    </a:lnTo>
                    <a:lnTo>
                      <a:pt x="410056" y="305496"/>
                    </a:lnTo>
                    <a:lnTo>
                      <a:pt x="415306" y="293334"/>
                    </a:lnTo>
                    <a:lnTo>
                      <a:pt x="420067" y="281169"/>
                    </a:lnTo>
                    <a:lnTo>
                      <a:pt x="424451" y="269237"/>
                    </a:lnTo>
                    <a:lnTo>
                      <a:pt x="428395" y="257276"/>
                    </a:lnTo>
                    <a:lnTo>
                      <a:pt x="431673" y="244647"/>
                    </a:lnTo>
                    <a:lnTo>
                      <a:pt x="434208" y="231036"/>
                    </a:lnTo>
                    <a:lnTo>
                      <a:pt x="435910" y="216453"/>
                    </a:lnTo>
                    <a:lnTo>
                      <a:pt x="436604" y="201053"/>
                    </a:lnTo>
                    <a:lnTo>
                      <a:pt x="436290" y="185031"/>
                    </a:lnTo>
                    <a:lnTo>
                      <a:pt x="435114" y="168883"/>
                    </a:lnTo>
                    <a:lnTo>
                      <a:pt x="433261" y="153355"/>
                    </a:lnTo>
                    <a:lnTo>
                      <a:pt x="430902" y="138806"/>
                    </a:lnTo>
                    <a:lnTo>
                      <a:pt x="428014" y="125242"/>
                    </a:lnTo>
                    <a:lnTo>
                      <a:pt x="424399" y="112512"/>
                    </a:lnTo>
                    <a:lnTo>
                      <a:pt x="420003" y="100432"/>
                    </a:lnTo>
                    <a:lnTo>
                      <a:pt x="414916" y="88996"/>
                    </a:lnTo>
                    <a:lnTo>
                      <a:pt x="409277" y="78373"/>
                    </a:lnTo>
                    <a:lnTo>
                      <a:pt x="403223" y="68593"/>
                    </a:lnTo>
                    <a:lnTo>
                      <a:pt x="396870" y="59547"/>
                    </a:lnTo>
                    <a:lnTo>
                      <a:pt x="390307" y="51084"/>
                    </a:lnTo>
                    <a:lnTo>
                      <a:pt x="383592" y="43061"/>
                    </a:lnTo>
                    <a:lnTo>
                      <a:pt x="376609" y="35520"/>
                    </a:lnTo>
                    <a:lnTo>
                      <a:pt x="369082" y="28674"/>
                    </a:lnTo>
                    <a:lnTo>
                      <a:pt x="360904" y="22587"/>
                    </a:lnTo>
                    <a:lnTo>
                      <a:pt x="352122" y="17176"/>
                    </a:lnTo>
                    <a:lnTo>
                      <a:pt x="342849" y="12307"/>
                    </a:lnTo>
                    <a:lnTo>
                      <a:pt x="333193" y="7855"/>
                    </a:lnTo>
                    <a:lnTo>
                      <a:pt x="322929" y="4035"/>
                    </a:lnTo>
                    <a:lnTo>
                      <a:pt x="311522" y="1373"/>
                    </a:lnTo>
                    <a:lnTo>
                      <a:pt x="298780" y="65"/>
                    </a:lnTo>
                    <a:lnTo>
                      <a:pt x="285138" y="0"/>
                    </a:lnTo>
                    <a:lnTo>
                      <a:pt x="271442" y="945"/>
                    </a:lnTo>
                    <a:lnTo>
                      <a:pt x="258204" y="2655"/>
                    </a:lnTo>
                    <a:lnTo>
                      <a:pt x="245823" y="4958"/>
                    </a:lnTo>
                    <a:lnTo>
                      <a:pt x="233436" y="8096"/>
                    </a:lnTo>
                    <a:lnTo>
                      <a:pt x="218845" y="13456"/>
                    </a:lnTo>
                    <a:lnTo>
                      <a:pt x="198227" y="233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1055607" y="1743321"/>
                <a:ext cx="25671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421141">
                    <a:moveTo>
                      <a:pt x="4613" y="0"/>
                    </a:moveTo>
                    <a:lnTo>
                      <a:pt x="1813" y="11802"/>
                    </a:lnTo>
                    <a:lnTo>
                      <a:pt x="311" y="23572"/>
                    </a:lnTo>
                    <a:lnTo>
                      <a:pt x="0" y="36467"/>
                    </a:lnTo>
                    <a:lnTo>
                      <a:pt x="506" y="50487"/>
                    </a:lnTo>
                    <a:lnTo>
                      <a:pt x="1326" y="65464"/>
                    </a:lnTo>
                    <a:lnTo>
                      <a:pt x="2142" y="81191"/>
                    </a:lnTo>
                    <a:lnTo>
                      <a:pt x="2825" y="97640"/>
                    </a:lnTo>
                    <a:lnTo>
                      <a:pt x="3352" y="114960"/>
                    </a:lnTo>
                    <a:lnTo>
                      <a:pt x="3742" y="133150"/>
                    </a:lnTo>
                    <a:lnTo>
                      <a:pt x="4190" y="151600"/>
                    </a:lnTo>
                    <a:lnTo>
                      <a:pt x="5030" y="169226"/>
                    </a:lnTo>
                    <a:lnTo>
                      <a:pt x="6411" y="185495"/>
                    </a:lnTo>
                    <a:lnTo>
                      <a:pt x="8154" y="200707"/>
                    </a:lnTo>
                    <a:lnTo>
                      <a:pt x="9863" y="215684"/>
                    </a:lnTo>
                    <a:lnTo>
                      <a:pt x="11311" y="230949"/>
                    </a:lnTo>
                    <a:lnTo>
                      <a:pt x="12605" y="246679"/>
                    </a:lnTo>
                    <a:lnTo>
                      <a:pt x="14080" y="262865"/>
                    </a:lnTo>
                    <a:lnTo>
                      <a:pt x="15919" y="279431"/>
                    </a:lnTo>
                    <a:lnTo>
                      <a:pt x="17985" y="296288"/>
                    </a:lnTo>
                    <a:lnTo>
                      <a:pt x="19918" y="313356"/>
                    </a:lnTo>
                    <a:lnTo>
                      <a:pt x="21516" y="330562"/>
                    </a:lnTo>
                    <a:lnTo>
                      <a:pt x="22743" y="347486"/>
                    </a:lnTo>
                    <a:lnTo>
                      <a:pt x="23775" y="365238"/>
                    </a:lnTo>
                    <a:lnTo>
                      <a:pt x="24699" y="387612"/>
                    </a:lnTo>
                    <a:lnTo>
                      <a:pt x="25670" y="4211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954934" y="1932834"/>
                <a:ext cx="242157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31587">
                    <a:moveTo>
                      <a:pt x="242156" y="0"/>
                    </a:moveTo>
                    <a:lnTo>
                      <a:pt x="233355" y="2934"/>
                    </a:lnTo>
                    <a:lnTo>
                      <a:pt x="225008" y="5716"/>
                    </a:lnTo>
                    <a:lnTo>
                      <a:pt x="216300" y="8611"/>
                    </a:lnTo>
                    <a:lnTo>
                      <a:pt x="206833" y="11479"/>
                    </a:lnTo>
                    <a:lnTo>
                      <a:pt x="196042" y="13995"/>
                    </a:lnTo>
                    <a:lnTo>
                      <a:pt x="183743" y="16006"/>
                    </a:lnTo>
                    <a:lnTo>
                      <a:pt x="170078" y="17519"/>
                    </a:lnTo>
                    <a:lnTo>
                      <a:pt x="155311" y="18614"/>
                    </a:lnTo>
                    <a:lnTo>
                      <a:pt x="139718" y="19386"/>
                    </a:lnTo>
                    <a:lnTo>
                      <a:pt x="123689" y="19923"/>
                    </a:lnTo>
                    <a:lnTo>
                      <a:pt x="107711" y="20291"/>
                    </a:lnTo>
                    <a:lnTo>
                      <a:pt x="92047" y="20546"/>
                    </a:lnTo>
                    <a:lnTo>
                      <a:pt x="76920" y="20888"/>
                    </a:lnTo>
                    <a:lnTo>
                      <a:pt x="62602" y="21651"/>
                    </a:lnTo>
                    <a:lnTo>
                      <a:pt x="49169" y="22976"/>
                    </a:lnTo>
                    <a:lnTo>
                      <a:pt x="36970" y="24689"/>
                    </a:lnTo>
                    <a:lnTo>
                      <a:pt x="25527" y="26556"/>
                    </a:lnTo>
                    <a:lnTo>
                      <a:pt x="13834" y="28743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1186561" y="1732793"/>
                <a:ext cx="337359" cy="366248"/>
              </a:xfrm>
              <a:custGeom>
                <a:avLst/>
                <a:gdLst/>
                <a:ahLst/>
                <a:cxnLst/>
                <a:rect l="0" t="0" r="0" b="0"/>
                <a:pathLst>
                  <a:path w="337359" h="366248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62"/>
                    </a:lnTo>
                    <a:lnTo>
                      <a:pt x="178" y="46624"/>
                    </a:lnTo>
                    <a:lnTo>
                      <a:pt x="826" y="59284"/>
                    </a:lnTo>
                    <a:lnTo>
                      <a:pt x="2075" y="72344"/>
                    </a:lnTo>
                    <a:lnTo>
                      <a:pt x="3727" y="85869"/>
                    </a:lnTo>
                    <a:lnTo>
                      <a:pt x="5376" y="100082"/>
                    </a:lnTo>
                    <a:lnTo>
                      <a:pt x="6783" y="115051"/>
                    </a:lnTo>
                    <a:lnTo>
                      <a:pt x="8049" y="130695"/>
                    </a:lnTo>
                    <a:lnTo>
                      <a:pt x="9505" y="146882"/>
                    </a:lnTo>
                    <a:lnTo>
                      <a:pt x="11336" y="163476"/>
                    </a:lnTo>
                    <a:lnTo>
                      <a:pt x="13567" y="180366"/>
                    </a:lnTo>
                    <a:lnTo>
                      <a:pt x="16143" y="197464"/>
                    </a:lnTo>
                    <a:lnTo>
                      <a:pt x="18985" y="214702"/>
                    </a:lnTo>
                    <a:lnTo>
                      <a:pt x="21861" y="231870"/>
                    </a:lnTo>
                    <a:lnTo>
                      <a:pt x="24404" y="248630"/>
                    </a:lnTo>
                    <a:lnTo>
                      <a:pt x="26444" y="264831"/>
                    </a:lnTo>
                    <a:lnTo>
                      <a:pt x="27982" y="280491"/>
                    </a:lnTo>
                    <a:lnTo>
                      <a:pt x="29096" y="295700"/>
                    </a:lnTo>
                    <a:lnTo>
                      <a:pt x="29887" y="310564"/>
                    </a:lnTo>
                    <a:lnTo>
                      <a:pt x="30607" y="325174"/>
                    </a:lnTo>
                    <a:lnTo>
                      <a:pt x="31630" y="339604"/>
                    </a:lnTo>
                    <a:lnTo>
                      <a:pt x="33100" y="353804"/>
                    </a:lnTo>
                    <a:lnTo>
                      <a:pt x="33678" y="364106"/>
                    </a:lnTo>
                    <a:lnTo>
                      <a:pt x="32148" y="366247"/>
                    </a:lnTo>
                    <a:lnTo>
                      <a:pt x="29984" y="362204"/>
                    </a:lnTo>
                    <a:lnTo>
                      <a:pt x="28392" y="354322"/>
                    </a:lnTo>
                    <a:lnTo>
                      <a:pt x="27804" y="344115"/>
                    </a:lnTo>
                    <a:lnTo>
                      <a:pt x="28064" y="332493"/>
                    </a:lnTo>
                    <a:lnTo>
                      <a:pt x="28700" y="319996"/>
                    </a:lnTo>
                    <a:lnTo>
                      <a:pt x="29396" y="306960"/>
                    </a:lnTo>
                    <a:lnTo>
                      <a:pt x="30337" y="293912"/>
                    </a:lnTo>
                    <a:lnTo>
                      <a:pt x="32100" y="281593"/>
                    </a:lnTo>
                    <a:lnTo>
                      <a:pt x="34957" y="270338"/>
                    </a:lnTo>
                    <a:lnTo>
                      <a:pt x="39028" y="260134"/>
                    </a:lnTo>
                    <a:lnTo>
                      <a:pt x="44442" y="250809"/>
                    </a:lnTo>
                    <a:lnTo>
                      <a:pt x="51127" y="242181"/>
                    </a:lnTo>
                    <a:lnTo>
                      <a:pt x="58871" y="234724"/>
                    </a:lnTo>
                    <a:lnTo>
                      <a:pt x="67432" y="229524"/>
                    </a:lnTo>
                    <a:lnTo>
                      <a:pt x="76589" y="226995"/>
                    </a:lnTo>
                    <a:lnTo>
                      <a:pt x="86007" y="227094"/>
                    </a:lnTo>
                    <a:lnTo>
                      <a:pt x="95248" y="229669"/>
                    </a:lnTo>
                    <a:lnTo>
                      <a:pt x="104086" y="234375"/>
                    </a:lnTo>
                    <a:lnTo>
                      <a:pt x="112325" y="241092"/>
                    </a:lnTo>
                    <a:lnTo>
                      <a:pt x="119712" y="250011"/>
                    </a:lnTo>
                    <a:lnTo>
                      <a:pt x="126200" y="261034"/>
                    </a:lnTo>
                    <a:lnTo>
                      <a:pt x="131897" y="273499"/>
                    </a:lnTo>
                    <a:lnTo>
                      <a:pt x="136965" y="286395"/>
                    </a:lnTo>
                    <a:lnTo>
                      <a:pt x="141564" y="299102"/>
                    </a:lnTo>
                    <a:lnTo>
                      <a:pt x="145825" y="311395"/>
                    </a:lnTo>
                    <a:lnTo>
                      <a:pt x="149848" y="323256"/>
                    </a:lnTo>
                    <a:lnTo>
                      <a:pt x="153711" y="334681"/>
                    </a:lnTo>
                    <a:lnTo>
                      <a:pt x="157663" y="343307"/>
                    </a:lnTo>
                    <a:lnTo>
                      <a:pt x="161560" y="346077"/>
                    </a:lnTo>
                    <a:lnTo>
                      <a:pt x="164867" y="343940"/>
                    </a:lnTo>
                    <a:lnTo>
                      <a:pt x="167805" y="338598"/>
                    </a:lnTo>
                    <a:lnTo>
                      <a:pt x="170832" y="331452"/>
                    </a:lnTo>
                    <a:lnTo>
                      <a:pt x="174406" y="323582"/>
                    </a:lnTo>
                    <a:lnTo>
                      <a:pt x="178714" y="315590"/>
                    </a:lnTo>
                    <a:lnTo>
                      <a:pt x="184048" y="308049"/>
                    </a:lnTo>
                    <a:lnTo>
                      <a:pt x="190901" y="301642"/>
                    </a:lnTo>
                    <a:lnTo>
                      <a:pt x="199392" y="296616"/>
                    </a:lnTo>
                    <a:lnTo>
                      <a:pt x="209177" y="292708"/>
                    </a:lnTo>
                    <a:lnTo>
                      <a:pt x="219652" y="289378"/>
                    </a:lnTo>
                    <a:lnTo>
                      <a:pt x="230402" y="286240"/>
                    </a:lnTo>
                    <a:lnTo>
                      <a:pt x="241381" y="283111"/>
                    </a:lnTo>
                    <a:lnTo>
                      <a:pt x="252809" y="279922"/>
                    </a:lnTo>
                    <a:lnTo>
                      <a:pt x="264788" y="276654"/>
                    </a:lnTo>
                    <a:lnTo>
                      <a:pt x="277120" y="273153"/>
                    </a:lnTo>
                    <a:lnTo>
                      <a:pt x="289405" y="269124"/>
                    </a:lnTo>
                    <a:lnTo>
                      <a:pt x="301398" y="264442"/>
                    </a:lnTo>
                    <a:lnTo>
                      <a:pt x="312554" y="258823"/>
                    </a:lnTo>
                    <a:lnTo>
                      <a:pt x="321982" y="251763"/>
                    </a:lnTo>
                    <a:lnTo>
                      <a:pt x="329344" y="243129"/>
                    </a:lnTo>
                    <a:lnTo>
                      <a:pt x="334472" y="233415"/>
                    </a:lnTo>
                    <a:lnTo>
                      <a:pt x="337105" y="223518"/>
                    </a:lnTo>
                    <a:lnTo>
                      <a:pt x="337358" y="213977"/>
                    </a:lnTo>
                    <a:lnTo>
                      <a:pt x="335615" y="204965"/>
                    </a:lnTo>
                    <a:lnTo>
                      <a:pt x="332328" y="196459"/>
                    </a:lnTo>
                    <a:lnTo>
                      <a:pt x="327894" y="188380"/>
                    </a:lnTo>
                    <a:lnTo>
                      <a:pt x="322312" y="180955"/>
                    </a:lnTo>
                    <a:lnTo>
                      <a:pt x="315210" y="174712"/>
                    </a:lnTo>
                    <a:lnTo>
                      <a:pt x="306516" y="169853"/>
                    </a:lnTo>
                    <a:lnTo>
                      <a:pt x="296746" y="166588"/>
                    </a:lnTo>
                    <a:lnTo>
                      <a:pt x="286803" y="165296"/>
                    </a:lnTo>
                    <a:lnTo>
                      <a:pt x="277228" y="165985"/>
                    </a:lnTo>
                    <a:lnTo>
                      <a:pt x="268191" y="168380"/>
                    </a:lnTo>
                    <a:lnTo>
                      <a:pt x="259668" y="172113"/>
                    </a:lnTo>
                    <a:lnTo>
                      <a:pt x="251568" y="176841"/>
                    </a:lnTo>
                    <a:lnTo>
                      <a:pt x="243789" y="182283"/>
                    </a:lnTo>
                    <a:lnTo>
                      <a:pt x="236244" y="188226"/>
                    </a:lnTo>
                    <a:lnTo>
                      <a:pt x="228870" y="194521"/>
                    </a:lnTo>
                    <a:lnTo>
                      <a:pt x="221779" y="201220"/>
                    </a:lnTo>
                    <a:lnTo>
                      <a:pt x="215243" y="208557"/>
                    </a:lnTo>
                    <a:lnTo>
                      <a:pt x="209375" y="216607"/>
                    </a:lnTo>
                    <a:lnTo>
                      <a:pt x="204452" y="225302"/>
                    </a:lnTo>
                    <a:lnTo>
                      <a:pt x="200976" y="234519"/>
                    </a:lnTo>
                    <a:lnTo>
                      <a:pt x="199086" y="244127"/>
                    </a:lnTo>
                    <a:lnTo>
                      <a:pt x="198614" y="254020"/>
                    </a:lnTo>
                    <a:lnTo>
                      <a:pt x="199278" y="264114"/>
                    </a:lnTo>
                    <a:lnTo>
                      <a:pt x="200799" y="274347"/>
                    </a:lnTo>
                    <a:lnTo>
                      <a:pt x="203107" y="284676"/>
                    </a:lnTo>
                    <a:lnTo>
                      <a:pt x="206325" y="295070"/>
                    </a:lnTo>
                    <a:lnTo>
                      <a:pt x="210458" y="305494"/>
                    </a:lnTo>
                    <a:lnTo>
                      <a:pt x="215708" y="315444"/>
                    </a:lnTo>
                    <a:lnTo>
                      <a:pt x="222521" y="323987"/>
                    </a:lnTo>
                    <a:lnTo>
                      <a:pt x="230993" y="330725"/>
                    </a:lnTo>
                    <a:lnTo>
                      <a:pt x="240769" y="335586"/>
                    </a:lnTo>
                    <a:lnTo>
                      <a:pt x="251240" y="338564"/>
                    </a:lnTo>
                    <a:lnTo>
                      <a:pt x="261980" y="339859"/>
                    </a:lnTo>
                    <a:lnTo>
                      <a:pt x="272612" y="339628"/>
                    </a:lnTo>
                    <a:lnTo>
                      <a:pt x="282743" y="337896"/>
                    </a:lnTo>
                    <a:lnTo>
                      <a:pt x="292210" y="334819"/>
                    </a:lnTo>
                    <a:lnTo>
                      <a:pt x="300746" y="330959"/>
                    </a:lnTo>
                    <a:lnTo>
                      <a:pt x="308720" y="326815"/>
                    </a:lnTo>
                    <a:lnTo>
                      <a:pt x="316828" y="322024"/>
                    </a:lnTo>
                    <a:lnTo>
                      <a:pt x="326384" y="3158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1555059" y="1880192"/>
                <a:ext cx="147400" cy="16531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65317">
                    <a:moveTo>
                      <a:pt x="0" y="105285"/>
                    </a:moveTo>
                    <a:lnTo>
                      <a:pt x="2934" y="114086"/>
                    </a:lnTo>
                    <a:lnTo>
                      <a:pt x="5716" y="122433"/>
                    </a:lnTo>
                    <a:lnTo>
                      <a:pt x="8620" y="131127"/>
                    </a:lnTo>
                    <a:lnTo>
                      <a:pt x="11833" y="140075"/>
                    </a:lnTo>
                    <a:lnTo>
                      <a:pt x="15647" y="148922"/>
                    </a:lnTo>
                    <a:lnTo>
                      <a:pt x="20128" y="157409"/>
                    </a:lnTo>
                    <a:lnTo>
                      <a:pt x="23960" y="163657"/>
                    </a:lnTo>
                    <a:lnTo>
                      <a:pt x="25378" y="165316"/>
                    </a:lnTo>
                    <a:lnTo>
                      <a:pt x="24701" y="162998"/>
                    </a:lnTo>
                    <a:lnTo>
                      <a:pt x="22735" y="157892"/>
                    </a:lnTo>
                    <a:lnTo>
                      <a:pt x="20223" y="150764"/>
                    </a:lnTo>
                    <a:lnTo>
                      <a:pt x="17805" y="141944"/>
                    </a:lnTo>
                    <a:lnTo>
                      <a:pt x="15796" y="131723"/>
                    </a:lnTo>
                    <a:lnTo>
                      <a:pt x="14419" y="120573"/>
                    </a:lnTo>
                    <a:lnTo>
                      <a:pt x="13931" y="109081"/>
                    </a:lnTo>
                    <a:lnTo>
                      <a:pt x="14380" y="97608"/>
                    </a:lnTo>
                    <a:lnTo>
                      <a:pt x="15814" y="86462"/>
                    </a:lnTo>
                    <a:lnTo>
                      <a:pt x="18370" y="75975"/>
                    </a:lnTo>
                    <a:lnTo>
                      <a:pt x="22018" y="66259"/>
                    </a:lnTo>
                    <a:lnTo>
                      <a:pt x="26754" y="57413"/>
                    </a:lnTo>
                    <a:lnTo>
                      <a:pt x="32682" y="49609"/>
                    </a:lnTo>
                    <a:lnTo>
                      <a:pt x="39744" y="42839"/>
                    </a:lnTo>
                    <a:lnTo>
                      <a:pt x="47756" y="36950"/>
                    </a:lnTo>
                    <a:lnTo>
                      <a:pt x="56504" y="31753"/>
                    </a:lnTo>
                    <a:lnTo>
                      <a:pt x="65795" y="27067"/>
                    </a:lnTo>
                    <a:lnTo>
                      <a:pt x="75473" y="22749"/>
                    </a:lnTo>
                    <a:lnTo>
                      <a:pt x="85423" y="18687"/>
                    </a:lnTo>
                    <a:lnTo>
                      <a:pt x="95549" y="14808"/>
                    </a:lnTo>
                    <a:lnTo>
                      <a:pt x="105533" y="11207"/>
                    </a:lnTo>
                    <a:lnTo>
                      <a:pt x="115902" y="7784"/>
                    </a:lnTo>
                    <a:lnTo>
                      <a:pt x="128685" y="4239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1934085" y="1871523"/>
                <a:ext cx="168457" cy="198183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98183">
                    <a:moveTo>
                      <a:pt x="0" y="50783"/>
                    </a:moveTo>
                    <a:lnTo>
                      <a:pt x="67" y="62451"/>
                    </a:lnTo>
                    <a:lnTo>
                      <a:pt x="707" y="72940"/>
                    </a:lnTo>
                    <a:lnTo>
                      <a:pt x="2003" y="83241"/>
                    </a:lnTo>
                    <a:lnTo>
                      <a:pt x="3863" y="93543"/>
                    </a:lnTo>
                    <a:lnTo>
                      <a:pt x="6180" y="103886"/>
                    </a:lnTo>
                    <a:lnTo>
                      <a:pt x="8846" y="114280"/>
                    </a:lnTo>
                    <a:lnTo>
                      <a:pt x="11770" y="124882"/>
                    </a:lnTo>
                    <a:lnTo>
                      <a:pt x="14877" y="135988"/>
                    </a:lnTo>
                    <a:lnTo>
                      <a:pt x="18090" y="147701"/>
                    </a:lnTo>
                    <a:lnTo>
                      <a:pt x="20542" y="159216"/>
                    </a:lnTo>
                    <a:lnTo>
                      <a:pt x="20663" y="167499"/>
                    </a:lnTo>
                    <a:lnTo>
                      <a:pt x="18772" y="169965"/>
                    </a:lnTo>
                    <a:lnTo>
                      <a:pt x="16608" y="167394"/>
                    </a:lnTo>
                    <a:lnTo>
                      <a:pt x="14658" y="161332"/>
                    </a:lnTo>
                    <a:lnTo>
                      <a:pt x="12689" y="153210"/>
                    </a:lnTo>
                    <a:lnTo>
                      <a:pt x="10504" y="143957"/>
                    </a:lnTo>
                    <a:lnTo>
                      <a:pt x="8368" y="133773"/>
                    </a:lnTo>
                    <a:lnTo>
                      <a:pt x="6918" y="122325"/>
                    </a:lnTo>
                    <a:lnTo>
                      <a:pt x="6462" y="109508"/>
                    </a:lnTo>
                    <a:lnTo>
                      <a:pt x="6987" y="95794"/>
                    </a:lnTo>
                    <a:lnTo>
                      <a:pt x="8335" y="82037"/>
                    </a:lnTo>
                    <a:lnTo>
                      <a:pt x="10324" y="68749"/>
                    </a:lnTo>
                    <a:lnTo>
                      <a:pt x="12947" y="56233"/>
                    </a:lnTo>
                    <a:lnTo>
                      <a:pt x="16378" y="44752"/>
                    </a:lnTo>
                    <a:lnTo>
                      <a:pt x="20650" y="34335"/>
                    </a:lnTo>
                    <a:lnTo>
                      <a:pt x="25823" y="25001"/>
                    </a:lnTo>
                    <a:lnTo>
                      <a:pt x="32052" y="16862"/>
                    </a:lnTo>
                    <a:lnTo>
                      <a:pt x="39319" y="9877"/>
                    </a:lnTo>
                    <a:lnTo>
                      <a:pt x="47470" y="4353"/>
                    </a:lnTo>
                    <a:lnTo>
                      <a:pt x="56313" y="997"/>
                    </a:lnTo>
                    <a:lnTo>
                      <a:pt x="65662" y="0"/>
                    </a:lnTo>
                    <a:lnTo>
                      <a:pt x="75210" y="1112"/>
                    </a:lnTo>
                    <a:lnTo>
                      <a:pt x="84539" y="3908"/>
                    </a:lnTo>
                    <a:lnTo>
                      <a:pt x="93441" y="7981"/>
                    </a:lnTo>
                    <a:lnTo>
                      <a:pt x="101893" y="13306"/>
                    </a:lnTo>
                    <a:lnTo>
                      <a:pt x="109955" y="20227"/>
                    </a:lnTo>
                    <a:lnTo>
                      <a:pt x="117709" y="28802"/>
                    </a:lnTo>
                    <a:lnTo>
                      <a:pt x="125071" y="38660"/>
                    </a:lnTo>
                    <a:lnTo>
                      <a:pt x="131795" y="49193"/>
                    </a:lnTo>
                    <a:lnTo>
                      <a:pt x="137798" y="59987"/>
                    </a:lnTo>
                    <a:lnTo>
                      <a:pt x="142982" y="70996"/>
                    </a:lnTo>
                    <a:lnTo>
                      <a:pt x="147167" y="82447"/>
                    </a:lnTo>
                    <a:lnTo>
                      <a:pt x="150355" y="94440"/>
                    </a:lnTo>
                    <a:lnTo>
                      <a:pt x="152853" y="106782"/>
                    </a:lnTo>
                    <a:lnTo>
                      <a:pt x="155152" y="119074"/>
                    </a:lnTo>
                    <a:lnTo>
                      <a:pt x="157553" y="131082"/>
                    </a:lnTo>
                    <a:lnTo>
                      <a:pt x="160008" y="142684"/>
                    </a:lnTo>
                    <a:lnTo>
                      <a:pt x="162462" y="155134"/>
                    </a:lnTo>
                    <a:lnTo>
                      <a:pt x="165136" y="171759"/>
                    </a:lnTo>
                    <a:lnTo>
                      <a:pt x="168456" y="1981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138577" y="1889256"/>
                <a:ext cx="206120" cy="171539"/>
              </a:xfrm>
              <a:custGeom>
                <a:avLst/>
                <a:gdLst/>
                <a:ahLst/>
                <a:cxnLst/>
                <a:rect l="0" t="0" r="0" b="0"/>
                <a:pathLst>
                  <a:path w="206120" h="171539">
                    <a:moveTo>
                      <a:pt x="100834" y="85692"/>
                    </a:moveTo>
                    <a:lnTo>
                      <a:pt x="103701" y="76824"/>
                    </a:lnTo>
                    <a:lnTo>
                      <a:pt x="105843" y="67837"/>
                    </a:lnTo>
                    <a:lnTo>
                      <a:pt x="107437" y="57851"/>
                    </a:lnTo>
                    <a:lnTo>
                      <a:pt x="108272" y="47216"/>
                    </a:lnTo>
                    <a:lnTo>
                      <a:pt x="107824" y="36701"/>
                    </a:lnTo>
                    <a:lnTo>
                      <a:pt x="105906" y="26758"/>
                    </a:lnTo>
                    <a:lnTo>
                      <a:pt x="102323" y="17817"/>
                    </a:lnTo>
                    <a:lnTo>
                      <a:pt x="96718" y="10426"/>
                    </a:lnTo>
                    <a:lnTo>
                      <a:pt x="89102" y="4737"/>
                    </a:lnTo>
                    <a:lnTo>
                      <a:pt x="80090" y="1055"/>
                    </a:lnTo>
                    <a:lnTo>
                      <a:pt x="70673" y="0"/>
                    </a:lnTo>
                    <a:lnTo>
                      <a:pt x="61459" y="1656"/>
                    </a:lnTo>
                    <a:lnTo>
                      <a:pt x="52666" y="5511"/>
                    </a:lnTo>
                    <a:lnTo>
                      <a:pt x="44309" y="10763"/>
                    </a:lnTo>
                    <a:lnTo>
                      <a:pt x="36325" y="16815"/>
                    </a:lnTo>
                    <a:lnTo>
                      <a:pt x="28794" y="23637"/>
                    </a:lnTo>
                    <a:lnTo>
                      <a:pt x="21947" y="31645"/>
                    </a:lnTo>
                    <a:lnTo>
                      <a:pt x="15860" y="40993"/>
                    </a:lnTo>
                    <a:lnTo>
                      <a:pt x="10617" y="51558"/>
                    </a:lnTo>
                    <a:lnTo>
                      <a:pt x="6393" y="63107"/>
                    </a:lnTo>
                    <a:lnTo>
                      <a:pt x="3186" y="75394"/>
                    </a:lnTo>
                    <a:lnTo>
                      <a:pt x="1016" y="88052"/>
                    </a:lnTo>
                    <a:lnTo>
                      <a:pt x="0" y="100617"/>
                    </a:lnTo>
                    <a:lnTo>
                      <a:pt x="99" y="112836"/>
                    </a:lnTo>
                    <a:lnTo>
                      <a:pt x="1299" y="124497"/>
                    </a:lnTo>
                    <a:lnTo>
                      <a:pt x="3700" y="135335"/>
                    </a:lnTo>
                    <a:lnTo>
                      <a:pt x="7249" y="145284"/>
                    </a:lnTo>
                    <a:lnTo>
                      <a:pt x="12090" y="154117"/>
                    </a:lnTo>
                    <a:lnTo>
                      <a:pt x="18621" y="161381"/>
                    </a:lnTo>
                    <a:lnTo>
                      <a:pt x="26896" y="166957"/>
                    </a:lnTo>
                    <a:lnTo>
                      <a:pt x="36367" y="170550"/>
                    </a:lnTo>
                    <a:lnTo>
                      <a:pt x="46102" y="171538"/>
                    </a:lnTo>
                    <a:lnTo>
                      <a:pt x="55533" y="169834"/>
                    </a:lnTo>
                    <a:lnTo>
                      <a:pt x="64473" y="165946"/>
                    </a:lnTo>
                    <a:lnTo>
                      <a:pt x="72929" y="160671"/>
                    </a:lnTo>
                    <a:lnTo>
                      <a:pt x="80980" y="154602"/>
                    </a:lnTo>
                    <a:lnTo>
                      <a:pt x="88556" y="147771"/>
                    </a:lnTo>
                    <a:lnTo>
                      <a:pt x="95432" y="139755"/>
                    </a:lnTo>
                    <a:lnTo>
                      <a:pt x="101540" y="130397"/>
                    </a:lnTo>
                    <a:lnTo>
                      <a:pt x="106796" y="119656"/>
                    </a:lnTo>
                    <a:lnTo>
                      <a:pt x="111030" y="107457"/>
                    </a:lnTo>
                    <a:lnTo>
                      <a:pt x="114261" y="93997"/>
                    </a:lnTo>
                    <a:lnTo>
                      <a:pt x="117135" y="82568"/>
                    </a:lnTo>
                    <a:lnTo>
                      <a:pt x="120439" y="77303"/>
                    </a:lnTo>
                    <a:lnTo>
                      <a:pt x="124250" y="77206"/>
                    </a:lnTo>
                    <a:lnTo>
                      <a:pt x="128664" y="80447"/>
                    </a:lnTo>
                    <a:lnTo>
                      <a:pt x="133690" y="85935"/>
                    </a:lnTo>
                    <a:lnTo>
                      <a:pt x="139252" y="92975"/>
                    </a:lnTo>
                    <a:lnTo>
                      <a:pt x="145403" y="100439"/>
                    </a:lnTo>
                    <a:lnTo>
                      <a:pt x="152343" y="106762"/>
                    </a:lnTo>
                    <a:lnTo>
                      <a:pt x="160105" y="111187"/>
                    </a:lnTo>
                    <a:lnTo>
                      <a:pt x="168324" y="113651"/>
                    </a:lnTo>
                    <a:lnTo>
                      <a:pt x="177232" y="114543"/>
                    </a:lnTo>
                    <a:lnTo>
                      <a:pt x="188731" y="112813"/>
                    </a:lnTo>
                    <a:lnTo>
                      <a:pt x="206119" y="10674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2361145" y="1810056"/>
                <a:ext cx="373107" cy="182892"/>
              </a:xfrm>
              <a:custGeom>
                <a:avLst/>
                <a:gdLst/>
                <a:ahLst/>
                <a:cxnLst/>
                <a:rect l="0" t="0" r="0" b="0"/>
                <a:pathLst>
                  <a:path w="373107" h="182892">
                    <a:moveTo>
                      <a:pt x="4608" y="101721"/>
                    </a:moveTo>
                    <a:lnTo>
                      <a:pt x="1809" y="113456"/>
                    </a:lnTo>
                    <a:lnTo>
                      <a:pt x="306" y="124585"/>
                    </a:lnTo>
                    <a:lnTo>
                      <a:pt x="0" y="136179"/>
                    </a:lnTo>
                    <a:lnTo>
                      <a:pt x="679" y="148167"/>
                    </a:lnTo>
                    <a:lnTo>
                      <a:pt x="2147" y="160179"/>
                    </a:lnTo>
                    <a:lnTo>
                      <a:pt x="4194" y="171906"/>
                    </a:lnTo>
                    <a:lnTo>
                      <a:pt x="5896" y="180615"/>
                    </a:lnTo>
                    <a:lnTo>
                      <a:pt x="6401" y="182891"/>
                    </a:lnTo>
                    <a:lnTo>
                      <a:pt x="6278" y="179664"/>
                    </a:lnTo>
                    <a:lnTo>
                      <a:pt x="6127" y="172827"/>
                    </a:lnTo>
                    <a:lnTo>
                      <a:pt x="6442" y="164004"/>
                    </a:lnTo>
                    <a:lnTo>
                      <a:pt x="7411" y="154193"/>
                    </a:lnTo>
                    <a:lnTo>
                      <a:pt x="8848" y="143760"/>
                    </a:lnTo>
                    <a:lnTo>
                      <a:pt x="10339" y="132654"/>
                    </a:lnTo>
                    <a:lnTo>
                      <a:pt x="11639" y="120876"/>
                    </a:lnTo>
                    <a:lnTo>
                      <a:pt x="12999" y="108837"/>
                    </a:lnTo>
                    <a:lnTo>
                      <a:pt x="15050" y="97276"/>
                    </a:lnTo>
                    <a:lnTo>
                      <a:pt x="18103" y="86583"/>
                    </a:lnTo>
                    <a:lnTo>
                      <a:pt x="22307" y="77284"/>
                    </a:lnTo>
                    <a:lnTo>
                      <a:pt x="27811" y="70172"/>
                    </a:lnTo>
                    <a:lnTo>
                      <a:pt x="34552" y="65483"/>
                    </a:lnTo>
                    <a:lnTo>
                      <a:pt x="42163" y="63455"/>
                    </a:lnTo>
                    <a:lnTo>
                      <a:pt x="50103" y="64580"/>
                    </a:lnTo>
                    <a:lnTo>
                      <a:pt x="58025" y="68814"/>
                    </a:lnTo>
                    <a:lnTo>
                      <a:pt x="65629" y="75536"/>
                    </a:lnTo>
                    <a:lnTo>
                      <a:pt x="72582" y="83856"/>
                    </a:lnTo>
                    <a:lnTo>
                      <a:pt x="78774" y="93110"/>
                    </a:lnTo>
                    <a:lnTo>
                      <a:pt x="84270" y="102893"/>
                    </a:lnTo>
                    <a:lnTo>
                      <a:pt x="89204" y="112979"/>
                    </a:lnTo>
                    <a:lnTo>
                      <a:pt x="93719" y="123146"/>
                    </a:lnTo>
                    <a:lnTo>
                      <a:pt x="98152" y="130082"/>
                    </a:lnTo>
                    <a:lnTo>
                      <a:pt x="102411" y="130216"/>
                    </a:lnTo>
                    <a:lnTo>
                      <a:pt x="105953" y="125607"/>
                    </a:lnTo>
                    <a:lnTo>
                      <a:pt x="109027" y="118346"/>
                    </a:lnTo>
                    <a:lnTo>
                      <a:pt x="111964" y="109645"/>
                    </a:lnTo>
                    <a:lnTo>
                      <a:pt x="114938" y="100158"/>
                    </a:lnTo>
                    <a:lnTo>
                      <a:pt x="118027" y="90249"/>
                    </a:lnTo>
                    <a:lnTo>
                      <a:pt x="121726" y="80600"/>
                    </a:lnTo>
                    <a:lnTo>
                      <a:pt x="126942" y="72236"/>
                    </a:lnTo>
                    <a:lnTo>
                      <a:pt x="134034" y="65613"/>
                    </a:lnTo>
                    <a:lnTo>
                      <a:pt x="142557" y="60992"/>
                    </a:lnTo>
                    <a:lnTo>
                      <a:pt x="151579" y="58704"/>
                    </a:lnTo>
                    <a:lnTo>
                      <a:pt x="160490" y="58689"/>
                    </a:lnTo>
                    <a:lnTo>
                      <a:pt x="168894" y="60762"/>
                    </a:lnTo>
                    <a:lnTo>
                      <a:pt x="176451" y="64803"/>
                    </a:lnTo>
                    <a:lnTo>
                      <a:pt x="183081" y="70557"/>
                    </a:lnTo>
                    <a:lnTo>
                      <a:pt x="188886" y="77840"/>
                    </a:lnTo>
                    <a:lnTo>
                      <a:pt x="194035" y="86621"/>
                    </a:lnTo>
                    <a:lnTo>
                      <a:pt x="198691" y="96744"/>
                    </a:lnTo>
                    <a:lnTo>
                      <a:pt x="202991" y="107794"/>
                    </a:lnTo>
                    <a:lnTo>
                      <a:pt x="207041" y="119202"/>
                    </a:lnTo>
                    <a:lnTo>
                      <a:pt x="210923" y="130546"/>
                    </a:lnTo>
                    <a:lnTo>
                      <a:pt x="214892" y="139256"/>
                    </a:lnTo>
                    <a:lnTo>
                      <a:pt x="218972" y="142334"/>
                    </a:lnTo>
                    <a:lnTo>
                      <a:pt x="222934" y="140957"/>
                    </a:lnTo>
                    <a:lnTo>
                      <a:pt x="227125" y="136938"/>
                    </a:lnTo>
                    <a:lnTo>
                      <a:pt x="231806" y="131492"/>
                    </a:lnTo>
                    <a:lnTo>
                      <a:pt x="237029" y="125299"/>
                    </a:lnTo>
                    <a:lnTo>
                      <a:pt x="242736" y="118724"/>
                    </a:lnTo>
                    <a:lnTo>
                      <a:pt x="248991" y="112115"/>
                    </a:lnTo>
                    <a:lnTo>
                      <a:pt x="256003" y="105875"/>
                    </a:lnTo>
                    <a:lnTo>
                      <a:pt x="263825" y="100179"/>
                    </a:lnTo>
                    <a:lnTo>
                      <a:pt x="272361" y="94855"/>
                    </a:lnTo>
                    <a:lnTo>
                      <a:pt x="281468" y="89509"/>
                    </a:lnTo>
                    <a:lnTo>
                      <a:pt x="291002" y="83908"/>
                    </a:lnTo>
                    <a:lnTo>
                      <a:pt x="300845" y="77991"/>
                    </a:lnTo>
                    <a:lnTo>
                      <a:pt x="310905" y="71785"/>
                    </a:lnTo>
                    <a:lnTo>
                      <a:pt x="321097" y="65339"/>
                    </a:lnTo>
                    <a:lnTo>
                      <a:pt x="330719" y="58382"/>
                    </a:lnTo>
                    <a:lnTo>
                      <a:pt x="338510" y="50347"/>
                    </a:lnTo>
                    <a:lnTo>
                      <a:pt x="343919" y="41027"/>
                    </a:lnTo>
                    <a:lnTo>
                      <a:pt x="346735" y="31006"/>
                    </a:lnTo>
                    <a:lnTo>
                      <a:pt x="346738" y="21427"/>
                    </a:lnTo>
                    <a:lnTo>
                      <a:pt x="344106" y="12929"/>
                    </a:lnTo>
                    <a:lnTo>
                      <a:pt x="339291" y="6108"/>
                    </a:lnTo>
                    <a:lnTo>
                      <a:pt x="332796" y="1741"/>
                    </a:lnTo>
                    <a:lnTo>
                      <a:pt x="325067" y="0"/>
                    </a:lnTo>
                    <a:lnTo>
                      <a:pt x="316460" y="578"/>
                    </a:lnTo>
                    <a:lnTo>
                      <a:pt x="307240" y="3002"/>
                    </a:lnTo>
                    <a:lnTo>
                      <a:pt x="297606" y="6812"/>
                    </a:lnTo>
                    <a:lnTo>
                      <a:pt x="288020" y="11788"/>
                    </a:lnTo>
                    <a:lnTo>
                      <a:pt x="279189" y="17942"/>
                    </a:lnTo>
                    <a:lnTo>
                      <a:pt x="271436" y="25188"/>
                    </a:lnTo>
                    <a:lnTo>
                      <a:pt x="264739" y="33339"/>
                    </a:lnTo>
                    <a:lnTo>
                      <a:pt x="258924" y="42188"/>
                    </a:lnTo>
                    <a:lnTo>
                      <a:pt x="253792" y="51554"/>
                    </a:lnTo>
                    <a:lnTo>
                      <a:pt x="249327" y="61455"/>
                    </a:lnTo>
                    <a:lnTo>
                      <a:pt x="245692" y="72086"/>
                    </a:lnTo>
                    <a:lnTo>
                      <a:pt x="242917" y="83489"/>
                    </a:lnTo>
                    <a:lnTo>
                      <a:pt x="241223" y="95249"/>
                    </a:lnTo>
                    <a:lnTo>
                      <a:pt x="241066" y="106609"/>
                    </a:lnTo>
                    <a:lnTo>
                      <a:pt x="242562" y="117171"/>
                    </a:lnTo>
                    <a:lnTo>
                      <a:pt x="245687" y="126719"/>
                    </a:lnTo>
                    <a:lnTo>
                      <a:pt x="250450" y="135060"/>
                    </a:lnTo>
                    <a:lnTo>
                      <a:pt x="256696" y="142214"/>
                    </a:lnTo>
                    <a:lnTo>
                      <a:pt x="264313" y="148036"/>
                    </a:lnTo>
                    <a:lnTo>
                      <a:pt x="273319" y="152131"/>
                    </a:lnTo>
                    <a:lnTo>
                      <a:pt x="283594" y="154444"/>
                    </a:lnTo>
                    <a:lnTo>
                      <a:pt x="294745" y="155204"/>
                    </a:lnTo>
                    <a:lnTo>
                      <a:pt x="306222" y="154734"/>
                    </a:lnTo>
                    <a:lnTo>
                      <a:pt x="317670" y="153351"/>
                    </a:lnTo>
                    <a:lnTo>
                      <a:pt x="328694" y="151468"/>
                    </a:lnTo>
                    <a:lnTo>
                      <a:pt x="339949" y="149402"/>
                    </a:lnTo>
                    <a:lnTo>
                      <a:pt x="353536" y="146980"/>
                    </a:lnTo>
                    <a:lnTo>
                      <a:pt x="373106" y="1438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2809858" y="1777998"/>
                <a:ext cx="156061" cy="204586"/>
              </a:xfrm>
              <a:custGeom>
                <a:avLst/>
                <a:gdLst/>
                <a:ahLst/>
                <a:cxnLst/>
                <a:rect l="0" t="0" r="0" b="0"/>
                <a:pathLst>
                  <a:path w="156061" h="204586">
                    <a:moveTo>
                      <a:pt x="103377" y="7437"/>
                    </a:moveTo>
                    <a:lnTo>
                      <a:pt x="94509" y="4571"/>
                    </a:lnTo>
                    <a:lnTo>
                      <a:pt x="85522" y="2428"/>
                    </a:lnTo>
                    <a:lnTo>
                      <a:pt x="75536" y="835"/>
                    </a:lnTo>
                    <a:lnTo>
                      <a:pt x="64901" y="0"/>
                    </a:lnTo>
                    <a:lnTo>
                      <a:pt x="54386" y="448"/>
                    </a:lnTo>
                    <a:lnTo>
                      <a:pt x="44434" y="2361"/>
                    </a:lnTo>
                    <a:lnTo>
                      <a:pt x="35147" y="5771"/>
                    </a:lnTo>
                    <a:lnTo>
                      <a:pt x="26459" y="10728"/>
                    </a:lnTo>
                    <a:lnTo>
                      <a:pt x="18263" y="17100"/>
                    </a:lnTo>
                    <a:lnTo>
                      <a:pt x="10930" y="24631"/>
                    </a:lnTo>
                    <a:lnTo>
                      <a:pt x="5282" y="33049"/>
                    </a:lnTo>
                    <a:lnTo>
                      <a:pt x="1635" y="42109"/>
                    </a:lnTo>
                    <a:lnTo>
                      <a:pt x="0" y="51462"/>
                    </a:lnTo>
                    <a:lnTo>
                      <a:pt x="339" y="60659"/>
                    </a:lnTo>
                    <a:lnTo>
                      <a:pt x="2429" y="69463"/>
                    </a:lnTo>
                    <a:lnTo>
                      <a:pt x="6256" y="77509"/>
                    </a:lnTo>
                    <a:lnTo>
                      <a:pt x="12089" y="84236"/>
                    </a:lnTo>
                    <a:lnTo>
                      <a:pt x="19894" y="89457"/>
                    </a:lnTo>
                    <a:lnTo>
                      <a:pt x="29217" y="93149"/>
                    </a:lnTo>
                    <a:lnTo>
                      <a:pt x="39383" y="95270"/>
                    </a:lnTo>
                    <a:lnTo>
                      <a:pt x="49922" y="95966"/>
                    </a:lnTo>
                    <a:lnTo>
                      <a:pt x="60589" y="95826"/>
                    </a:lnTo>
                    <a:lnTo>
                      <a:pt x="71276" y="95743"/>
                    </a:lnTo>
                    <a:lnTo>
                      <a:pt x="81944" y="96216"/>
                    </a:lnTo>
                    <a:lnTo>
                      <a:pt x="92582" y="97370"/>
                    </a:lnTo>
                    <a:lnTo>
                      <a:pt x="103192" y="99141"/>
                    </a:lnTo>
                    <a:lnTo>
                      <a:pt x="113769" y="101419"/>
                    </a:lnTo>
                    <a:lnTo>
                      <a:pt x="123992" y="104405"/>
                    </a:lnTo>
                    <a:lnTo>
                      <a:pt x="133252" y="108613"/>
                    </a:lnTo>
                    <a:lnTo>
                      <a:pt x="141284" y="114223"/>
                    </a:lnTo>
                    <a:lnTo>
                      <a:pt x="147829" y="121279"/>
                    </a:lnTo>
                    <a:lnTo>
                      <a:pt x="152477" y="129842"/>
                    </a:lnTo>
                    <a:lnTo>
                      <a:pt x="155188" y="139781"/>
                    </a:lnTo>
                    <a:lnTo>
                      <a:pt x="156060" y="150523"/>
                    </a:lnTo>
                    <a:lnTo>
                      <a:pt x="155141" y="161184"/>
                    </a:lnTo>
                    <a:lnTo>
                      <a:pt x="152629" y="171264"/>
                    </a:lnTo>
                    <a:lnTo>
                      <a:pt x="148504" y="180316"/>
                    </a:lnTo>
                    <a:lnTo>
                      <a:pt x="142463" y="187792"/>
                    </a:lnTo>
                    <a:lnTo>
                      <a:pt x="134511" y="193556"/>
                    </a:lnTo>
                    <a:lnTo>
                      <a:pt x="124918" y="197800"/>
                    </a:lnTo>
                    <a:lnTo>
                      <a:pt x="114038" y="200829"/>
                    </a:lnTo>
                    <a:lnTo>
                      <a:pt x="102206" y="202944"/>
                    </a:lnTo>
                    <a:lnTo>
                      <a:pt x="89856" y="204234"/>
                    </a:lnTo>
                    <a:lnTo>
                      <a:pt x="77501" y="204585"/>
                    </a:lnTo>
                    <a:lnTo>
                      <a:pt x="65426" y="204014"/>
                    </a:lnTo>
                    <a:lnTo>
                      <a:pt x="53963" y="202811"/>
                    </a:lnTo>
                    <a:lnTo>
                      <a:pt x="42359" y="201343"/>
                    </a:lnTo>
                    <a:lnTo>
                      <a:pt x="28479" y="199481"/>
                    </a:lnTo>
                    <a:lnTo>
                      <a:pt x="8621" y="19695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123805" y="1785435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134334" y="192230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1870914" y="2322389"/>
              <a:ext cx="3004278" cy="484312"/>
              <a:chOff x="1870914" y="2322389"/>
              <a:chExt cx="3004278" cy="484312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1870914" y="2531065"/>
                <a:ext cx="189514" cy="104463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04463">
                    <a:moveTo>
                      <a:pt x="0" y="22951"/>
                    </a:moveTo>
                    <a:lnTo>
                      <a:pt x="67" y="34619"/>
                    </a:lnTo>
                    <a:lnTo>
                      <a:pt x="707" y="45108"/>
                    </a:lnTo>
                    <a:lnTo>
                      <a:pt x="2008" y="55405"/>
                    </a:lnTo>
                    <a:lnTo>
                      <a:pt x="4041" y="65533"/>
                    </a:lnTo>
                    <a:lnTo>
                      <a:pt x="7005" y="75229"/>
                    </a:lnTo>
                    <a:lnTo>
                      <a:pt x="10930" y="84351"/>
                    </a:lnTo>
                    <a:lnTo>
                      <a:pt x="15852" y="92436"/>
                    </a:lnTo>
                    <a:lnTo>
                      <a:pt x="21904" y="98652"/>
                    </a:lnTo>
                    <a:lnTo>
                      <a:pt x="29044" y="102707"/>
                    </a:lnTo>
                    <a:lnTo>
                      <a:pt x="36939" y="104462"/>
                    </a:lnTo>
                    <a:lnTo>
                      <a:pt x="45076" y="103677"/>
                    </a:lnTo>
                    <a:lnTo>
                      <a:pt x="53133" y="100481"/>
                    </a:lnTo>
                    <a:lnTo>
                      <a:pt x="60830" y="95270"/>
                    </a:lnTo>
                    <a:lnTo>
                      <a:pt x="67845" y="88501"/>
                    </a:lnTo>
                    <a:lnTo>
                      <a:pt x="74079" y="80585"/>
                    </a:lnTo>
                    <a:lnTo>
                      <a:pt x="79604" y="71851"/>
                    </a:lnTo>
                    <a:lnTo>
                      <a:pt x="84557" y="62545"/>
                    </a:lnTo>
                    <a:lnTo>
                      <a:pt x="89083" y="52848"/>
                    </a:lnTo>
                    <a:lnTo>
                      <a:pt x="93465" y="43051"/>
                    </a:lnTo>
                    <a:lnTo>
                      <a:pt x="98100" y="33546"/>
                    </a:lnTo>
                    <a:lnTo>
                      <a:pt x="103197" y="24531"/>
                    </a:lnTo>
                    <a:lnTo>
                      <a:pt x="109097" y="16343"/>
                    </a:lnTo>
                    <a:lnTo>
                      <a:pt x="116347" y="9520"/>
                    </a:lnTo>
                    <a:lnTo>
                      <a:pt x="125105" y="4243"/>
                    </a:lnTo>
                    <a:lnTo>
                      <a:pt x="134731" y="852"/>
                    </a:lnTo>
                    <a:lnTo>
                      <a:pt x="144038" y="0"/>
                    </a:lnTo>
                    <a:lnTo>
                      <a:pt x="152364" y="1790"/>
                    </a:lnTo>
                    <a:lnTo>
                      <a:pt x="159626" y="5620"/>
                    </a:lnTo>
                    <a:lnTo>
                      <a:pt x="166876" y="10927"/>
                    </a:lnTo>
                    <a:lnTo>
                      <a:pt x="175859" y="19295"/>
                    </a:lnTo>
                    <a:lnTo>
                      <a:pt x="189513" y="33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2146513" y="2422946"/>
                <a:ext cx="187656" cy="353343"/>
              </a:xfrm>
              <a:custGeom>
                <a:avLst/>
                <a:gdLst/>
                <a:ahLst/>
                <a:cxnLst/>
                <a:rect l="0" t="0" r="0" b="0"/>
                <a:pathLst>
                  <a:path w="187656" h="353343">
                    <a:moveTo>
                      <a:pt x="156069" y="67899"/>
                    </a:moveTo>
                    <a:lnTo>
                      <a:pt x="153068" y="59097"/>
                    </a:lnTo>
                    <a:lnTo>
                      <a:pt x="149646" y="50751"/>
                    </a:lnTo>
                    <a:lnTo>
                      <a:pt x="145445" y="42061"/>
                    </a:lnTo>
                    <a:lnTo>
                      <a:pt x="140372" y="33286"/>
                    </a:lnTo>
                    <a:lnTo>
                      <a:pt x="134243" y="25087"/>
                    </a:lnTo>
                    <a:lnTo>
                      <a:pt x="127055" y="17806"/>
                    </a:lnTo>
                    <a:lnTo>
                      <a:pt x="118794" y="11617"/>
                    </a:lnTo>
                    <a:lnTo>
                      <a:pt x="109351" y="6684"/>
                    </a:lnTo>
                    <a:lnTo>
                      <a:pt x="98787" y="2972"/>
                    </a:lnTo>
                    <a:lnTo>
                      <a:pt x="87610" y="616"/>
                    </a:lnTo>
                    <a:lnTo>
                      <a:pt x="76649" y="0"/>
                    </a:lnTo>
                    <a:lnTo>
                      <a:pt x="66355" y="1181"/>
                    </a:lnTo>
                    <a:lnTo>
                      <a:pt x="56818" y="4091"/>
                    </a:lnTo>
                    <a:lnTo>
                      <a:pt x="47953" y="8710"/>
                    </a:lnTo>
                    <a:lnTo>
                      <a:pt x="39624" y="14854"/>
                    </a:lnTo>
                    <a:lnTo>
                      <a:pt x="31860" y="22232"/>
                    </a:lnTo>
                    <a:lnTo>
                      <a:pt x="24857" y="30546"/>
                    </a:lnTo>
                    <a:lnTo>
                      <a:pt x="18665" y="39552"/>
                    </a:lnTo>
                    <a:lnTo>
                      <a:pt x="13351" y="49377"/>
                    </a:lnTo>
                    <a:lnTo>
                      <a:pt x="9080" y="60488"/>
                    </a:lnTo>
                    <a:lnTo>
                      <a:pt x="5837" y="73037"/>
                    </a:lnTo>
                    <a:lnTo>
                      <a:pt x="3473" y="86719"/>
                    </a:lnTo>
                    <a:lnTo>
                      <a:pt x="1795" y="100973"/>
                    </a:lnTo>
                    <a:lnTo>
                      <a:pt x="631" y="115409"/>
                    </a:lnTo>
                    <a:lnTo>
                      <a:pt x="0" y="129679"/>
                    </a:lnTo>
                    <a:lnTo>
                      <a:pt x="100" y="143406"/>
                    </a:lnTo>
                    <a:lnTo>
                      <a:pt x="982" y="156454"/>
                    </a:lnTo>
                    <a:lnTo>
                      <a:pt x="2556" y="169028"/>
                    </a:lnTo>
                    <a:lnTo>
                      <a:pt x="4684" y="181553"/>
                    </a:lnTo>
                    <a:lnTo>
                      <a:pt x="7227" y="194278"/>
                    </a:lnTo>
                    <a:lnTo>
                      <a:pt x="10070" y="207115"/>
                    </a:lnTo>
                    <a:lnTo>
                      <a:pt x="13123" y="219740"/>
                    </a:lnTo>
                    <a:lnTo>
                      <a:pt x="16324" y="231977"/>
                    </a:lnTo>
                    <a:lnTo>
                      <a:pt x="19624" y="243805"/>
                    </a:lnTo>
                    <a:lnTo>
                      <a:pt x="22993" y="255280"/>
                    </a:lnTo>
                    <a:lnTo>
                      <a:pt x="26413" y="266475"/>
                    </a:lnTo>
                    <a:lnTo>
                      <a:pt x="30032" y="277299"/>
                    </a:lnTo>
                    <a:lnTo>
                      <a:pt x="34148" y="287501"/>
                    </a:lnTo>
                    <a:lnTo>
                      <a:pt x="38882" y="296995"/>
                    </a:lnTo>
                    <a:lnTo>
                      <a:pt x="44198" y="305846"/>
                    </a:lnTo>
                    <a:lnTo>
                      <a:pt x="49991" y="314178"/>
                    </a:lnTo>
                    <a:lnTo>
                      <a:pt x="56153" y="322113"/>
                    </a:lnTo>
                    <a:lnTo>
                      <a:pt x="62748" y="329596"/>
                    </a:lnTo>
                    <a:lnTo>
                      <a:pt x="70007" y="336402"/>
                    </a:lnTo>
                    <a:lnTo>
                      <a:pt x="78001" y="342454"/>
                    </a:lnTo>
                    <a:lnTo>
                      <a:pt x="86658" y="347502"/>
                    </a:lnTo>
                    <a:lnTo>
                      <a:pt x="95847" y="351062"/>
                    </a:lnTo>
                    <a:lnTo>
                      <a:pt x="105432" y="353004"/>
                    </a:lnTo>
                    <a:lnTo>
                      <a:pt x="115140" y="353342"/>
                    </a:lnTo>
                    <a:lnTo>
                      <a:pt x="124577" y="352056"/>
                    </a:lnTo>
                    <a:lnTo>
                      <a:pt x="133551" y="349302"/>
                    </a:lnTo>
                    <a:lnTo>
                      <a:pt x="142051" y="345354"/>
                    </a:lnTo>
                    <a:lnTo>
                      <a:pt x="150146" y="340495"/>
                    </a:lnTo>
                    <a:lnTo>
                      <a:pt x="157917" y="334982"/>
                    </a:lnTo>
                    <a:lnTo>
                      <a:pt x="165146" y="329311"/>
                    </a:lnTo>
                    <a:lnTo>
                      <a:pt x="172017" y="323672"/>
                    </a:lnTo>
                    <a:lnTo>
                      <a:pt x="179139" y="317573"/>
                    </a:lnTo>
                    <a:lnTo>
                      <a:pt x="187655" y="3100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2368744" y="2582848"/>
                <a:ext cx="133881" cy="192201"/>
              </a:xfrm>
              <a:custGeom>
                <a:avLst/>
                <a:gdLst/>
                <a:ahLst/>
                <a:cxnLst/>
                <a:rect l="0" t="0" r="0" b="0"/>
                <a:pathLst>
                  <a:path w="133881" h="192201">
                    <a:moveTo>
                      <a:pt x="18066" y="118567"/>
                    </a:moveTo>
                    <a:lnTo>
                      <a:pt x="26868" y="115633"/>
                    </a:lnTo>
                    <a:lnTo>
                      <a:pt x="35214" y="112851"/>
                    </a:lnTo>
                    <a:lnTo>
                      <a:pt x="43908" y="109946"/>
                    </a:lnTo>
                    <a:lnTo>
                      <a:pt x="52856" y="106733"/>
                    </a:lnTo>
                    <a:lnTo>
                      <a:pt x="61703" y="102920"/>
                    </a:lnTo>
                    <a:lnTo>
                      <a:pt x="70237" y="98398"/>
                    </a:lnTo>
                    <a:lnTo>
                      <a:pt x="78253" y="93062"/>
                    </a:lnTo>
                    <a:lnTo>
                      <a:pt x="85482" y="86726"/>
                    </a:lnTo>
                    <a:lnTo>
                      <a:pt x="91850" y="79388"/>
                    </a:lnTo>
                    <a:lnTo>
                      <a:pt x="97125" y="71189"/>
                    </a:lnTo>
                    <a:lnTo>
                      <a:pt x="100844" y="62316"/>
                    </a:lnTo>
                    <a:lnTo>
                      <a:pt x="102897" y="52945"/>
                    </a:lnTo>
                    <a:lnTo>
                      <a:pt x="103310" y="43384"/>
                    </a:lnTo>
                    <a:lnTo>
                      <a:pt x="102075" y="34046"/>
                    </a:lnTo>
                    <a:lnTo>
                      <a:pt x="99348" y="25147"/>
                    </a:lnTo>
                    <a:lnTo>
                      <a:pt x="95077" y="17037"/>
                    </a:lnTo>
                    <a:lnTo>
                      <a:pt x="88938" y="10268"/>
                    </a:lnTo>
                    <a:lnTo>
                      <a:pt x="80928" y="5023"/>
                    </a:lnTo>
                    <a:lnTo>
                      <a:pt x="71637" y="1484"/>
                    </a:lnTo>
                    <a:lnTo>
                      <a:pt x="62024" y="0"/>
                    </a:lnTo>
                    <a:lnTo>
                      <a:pt x="52674" y="558"/>
                    </a:lnTo>
                    <a:lnTo>
                      <a:pt x="43789" y="2863"/>
                    </a:lnTo>
                    <a:lnTo>
                      <a:pt x="35369" y="6535"/>
                    </a:lnTo>
                    <a:lnTo>
                      <a:pt x="27347" y="11236"/>
                    </a:lnTo>
                    <a:lnTo>
                      <a:pt x="19960" y="17169"/>
                    </a:lnTo>
                    <a:lnTo>
                      <a:pt x="13743" y="25038"/>
                    </a:lnTo>
                    <a:lnTo>
                      <a:pt x="8892" y="35070"/>
                    </a:lnTo>
                    <a:lnTo>
                      <a:pt x="5293" y="46893"/>
                    </a:lnTo>
                    <a:lnTo>
                      <a:pt x="2711" y="59817"/>
                    </a:lnTo>
                    <a:lnTo>
                      <a:pt x="908" y="73320"/>
                    </a:lnTo>
                    <a:lnTo>
                      <a:pt x="0" y="86944"/>
                    </a:lnTo>
                    <a:lnTo>
                      <a:pt x="440" y="100231"/>
                    </a:lnTo>
                    <a:lnTo>
                      <a:pt x="2364" y="112975"/>
                    </a:lnTo>
                    <a:lnTo>
                      <a:pt x="5621" y="125175"/>
                    </a:lnTo>
                    <a:lnTo>
                      <a:pt x="9949" y="136915"/>
                    </a:lnTo>
                    <a:lnTo>
                      <a:pt x="15088" y="148291"/>
                    </a:lnTo>
                    <a:lnTo>
                      <a:pt x="20978" y="159067"/>
                    </a:lnTo>
                    <a:lnTo>
                      <a:pt x="27755" y="168707"/>
                    </a:lnTo>
                    <a:lnTo>
                      <a:pt x="35423" y="176998"/>
                    </a:lnTo>
                    <a:lnTo>
                      <a:pt x="43860" y="183718"/>
                    </a:lnTo>
                    <a:lnTo>
                      <a:pt x="52900" y="188484"/>
                    </a:lnTo>
                    <a:lnTo>
                      <a:pt x="62386" y="191274"/>
                    </a:lnTo>
                    <a:lnTo>
                      <a:pt x="72027" y="192200"/>
                    </a:lnTo>
                    <a:lnTo>
                      <a:pt x="81420" y="191316"/>
                    </a:lnTo>
                    <a:lnTo>
                      <a:pt x="90360" y="188837"/>
                    </a:lnTo>
                    <a:lnTo>
                      <a:pt x="98723" y="184998"/>
                    </a:lnTo>
                    <a:lnTo>
                      <a:pt x="107298" y="179388"/>
                    </a:lnTo>
                    <a:lnTo>
                      <a:pt x="117952" y="169285"/>
                    </a:lnTo>
                    <a:lnTo>
                      <a:pt x="133880" y="15015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2544738" y="2621845"/>
                <a:ext cx="126343" cy="18485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84856">
                    <a:moveTo>
                      <a:pt x="0" y="47984"/>
                    </a:moveTo>
                    <a:lnTo>
                      <a:pt x="66" y="59652"/>
                    </a:lnTo>
                    <a:lnTo>
                      <a:pt x="707" y="70141"/>
                    </a:lnTo>
                    <a:lnTo>
                      <a:pt x="2003" y="80443"/>
                    </a:lnTo>
                    <a:lnTo>
                      <a:pt x="3863" y="90744"/>
                    </a:lnTo>
                    <a:lnTo>
                      <a:pt x="6179" y="101088"/>
                    </a:lnTo>
                    <a:lnTo>
                      <a:pt x="8846" y="111477"/>
                    </a:lnTo>
                    <a:lnTo>
                      <a:pt x="11770" y="121906"/>
                    </a:lnTo>
                    <a:lnTo>
                      <a:pt x="14877" y="132364"/>
                    </a:lnTo>
                    <a:lnTo>
                      <a:pt x="18087" y="142770"/>
                    </a:lnTo>
                    <a:lnTo>
                      <a:pt x="20488" y="150529"/>
                    </a:lnTo>
                    <a:lnTo>
                      <a:pt x="21013" y="152520"/>
                    </a:lnTo>
                    <a:lnTo>
                      <a:pt x="20064" y="149920"/>
                    </a:lnTo>
                    <a:lnTo>
                      <a:pt x="18337" y="144198"/>
                    </a:lnTo>
                    <a:lnTo>
                      <a:pt x="16496" y="136167"/>
                    </a:lnTo>
                    <a:lnTo>
                      <a:pt x="14893" y="126392"/>
                    </a:lnTo>
                    <a:lnTo>
                      <a:pt x="13630" y="115330"/>
                    </a:lnTo>
                    <a:lnTo>
                      <a:pt x="12691" y="103344"/>
                    </a:lnTo>
                    <a:lnTo>
                      <a:pt x="12022" y="90707"/>
                    </a:lnTo>
                    <a:lnTo>
                      <a:pt x="11721" y="77620"/>
                    </a:lnTo>
                    <a:lnTo>
                      <a:pt x="12042" y="64223"/>
                    </a:lnTo>
                    <a:lnTo>
                      <a:pt x="13081" y="50632"/>
                    </a:lnTo>
                    <a:lnTo>
                      <a:pt x="15100" y="37402"/>
                    </a:lnTo>
                    <a:lnTo>
                      <a:pt x="18590" y="25503"/>
                    </a:lnTo>
                    <a:lnTo>
                      <a:pt x="23684" y="15369"/>
                    </a:lnTo>
                    <a:lnTo>
                      <a:pt x="30206" y="7413"/>
                    </a:lnTo>
                    <a:lnTo>
                      <a:pt x="37873" y="2268"/>
                    </a:lnTo>
                    <a:lnTo>
                      <a:pt x="46389" y="0"/>
                    </a:lnTo>
                    <a:lnTo>
                      <a:pt x="55189" y="393"/>
                    </a:lnTo>
                    <a:lnTo>
                      <a:pt x="63476" y="3223"/>
                    </a:lnTo>
                    <a:lnTo>
                      <a:pt x="70857" y="8125"/>
                    </a:lnTo>
                    <a:lnTo>
                      <a:pt x="77301" y="14818"/>
                    </a:lnTo>
                    <a:lnTo>
                      <a:pt x="82945" y="23195"/>
                    </a:lnTo>
                    <a:lnTo>
                      <a:pt x="87966" y="33047"/>
                    </a:lnTo>
                    <a:lnTo>
                      <a:pt x="92527" y="44085"/>
                    </a:lnTo>
                    <a:lnTo>
                      <a:pt x="96758" y="56017"/>
                    </a:lnTo>
                    <a:lnTo>
                      <a:pt x="100755" y="68598"/>
                    </a:lnTo>
                    <a:lnTo>
                      <a:pt x="104425" y="81639"/>
                    </a:lnTo>
                    <a:lnTo>
                      <a:pt x="107511" y="95000"/>
                    </a:lnTo>
                    <a:lnTo>
                      <a:pt x="109923" y="108571"/>
                    </a:lnTo>
                    <a:lnTo>
                      <a:pt x="111914" y="122061"/>
                    </a:lnTo>
                    <a:lnTo>
                      <a:pt x="114293" y="136522"/>
                    </a:lnTo>
                    <a:lnTo>
                      <a:pt x="118386" y="155460"/>
                    </a:lnTo>
                    <a:lnTo>
                      <a:pt x="126342" y="1848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2702665" y="2417145"/>
                <a:ext cx="3158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57970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66"/>
                    </a:lnTo>
                    <a:lnTo>
                      <a:pt x="0" y="50488"/>
                    </a:lnTo>
                    <a:lnTo>
                      <a:pt x="0" y="65464"/>
                    </a:lnTo>
                    <a:lnTo>
                      <a:pt x="5" y="81177"/>
                    </a:lnTo>
                    <a:lnTo>
                      <a:pt x="177" y="97108"/>
                    </a:lnTo>
                    <a:lnTo>
                      <a:pt x="826" y="112483"/>
                    </a:lnTo>
                    <a:lnTo>
                      <a:pt x="2074" y="126936"/>
                    </a:lnTo>
                    <a:lnTo>
                      <a:pt x="3727" y="140774"/>
                    </a:lnTo>
                    <a:lnTo>
                      <a:pt x="5376" y="154751"/>
                    </a:lnTo>
                    <a:lnTo>
                      <a:pt x="6783" y="169301"/>
                    </a:lnTo>
                    <a:lnTo>
                      <a:pt x="8048" y="184194"/>
                    </a:lnTo>
                    <a:lnTo>
                      <a:pt x="9505" y="198747"/>
                    </a:lnTo>
                    <a:lnTo>
                      <a:pt x="11331" y="212580"/>
                    </a:lnTo>
                    <a:lnTo>
                      <a:pt x="13389" y="225803"/>
                    </a:lnTo>
                    <a:lnTo>
                      <a:pt x="15317" y="238822"/>
                    </a:lnTo>
                    <a:lnTo>
                      <a:pt x="16915" y="251907"/>
                    </a:lnTo>
                    <a:lnTo>
                      <a:pt x="18310" y="265001"/>
                    </a:lnTo>
                    <a:lnTo>
                      <a:pt x="19855" y="277805"/>
                    </a:lnTo>
                    <a:lnTo>
                      <a:pt x="21740" y="290160"/>
                    </a:lnTo>
                    <a:lnTo>
                      <a:pt x="23847" y="301996"/>
                    </a:lnTo>
                    <a:lnTo>
                      <a:pt x="26028" y="314629"/>
                    </a:lnTo>
                    <a:lnTo>
                      <a:pt x="28480" y="331403"/>
                    </a:lnTo>
                    <a:lnTo>
                      <a:pt x="31586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2607909" y="2546200"/>
                <a:ext cx="200042" cy="1834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8345">
                    <a:moveTo>
                      <a:pt x="200041" y="7816"/>
                    </a:moveTo>
                    <a:lnTo>
                      <a:pt x="191173" y="4949"/>
                    </a:lnTo>
                    <a:lnTo>
                      <a:pt x="182186" y="2807"/>
                    </a:lnTo>
                    <a:lnTo>
                      <a:pt x="172190" y="1208"/>
                    </a:lnTo>
                    <a:lnTo>
                      <a:pt x="161210" y="200"/>
                    </a:lnTo>
                    <a:lnTo>
                      <a:pt x="149398" y="0"/>
                    </a:lnTo>
                    <a:lnTo>
                      <a:pt x="136940" y="652"/>
                    </a:lnTo>
                    <a:lnTo>
                      <a:pt x="124002" y="1890"/>
                    </a:lnTo>
                    <a:lnTo>
                      <a:pt x="110721" y="3254"/>
                    </a:lnTo>
                    <a:lnTo>
                      <a:pt x="97204" y="4468"/>
                    </a:lnTo>
                    <a:lnTo>
                      <a:pt x="83689" y="5603"/>
                    </a:lnTo>
                    <a:lnTo>
                      <a:pt x="70535" y="6971"/>
                    </a:lnTo>
                    <a:lnTo>
                      <a:pt x="57918" y="8739"/>
                    </a:lnTo>
                    <a:lnTo>
                      <a:pt x="46089" y="10765"/>
                    </a:lnTo>
                    <a:lnTo>
                      <a:pt x="34198" y="12885"/>
                    </a:lnTo>
                    <a:lnTo>
                      <a:pt x="20084" y="15287"/>
                    </a:lnTo>
                    <a:lnTo>
                      <a:pt x="0" y="1834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2794572" y="2554016"/>
                <a:ext cx="87079" cy="211570"/>
              </a:xfrm>
              <a:custGeom>
                <a:avLst/>
                <a:gdLst/>
                <a:ahLst/>
                <a:cxnLst/>
                <a:rect l="0" t="0" r="0" b="0"/>
                <a:pathLst>
                  <a:path w="87079" h="211570">
                    <a:moveTo>
                      <a:pt x="34435" y="105285"/>
                    </a:moveTo>
                    <a:lnTo>
                      <a:pt x="31635" y="114087"/>
                    </a:lnTo>
                    <a:lnTo>
                      <a:pt x="30134" y="122433"/>
                    </a:lnTo>
                    <a:lnTo>
                      <a:pt x="29827" y="131136"/>
                    </a:lnTo>
                    <a:lnTo>
                      <a:pt x="30506" y="140429"/>
                    </a:lnTo>
                    <a:lnTo>
                      <a:pt x="31974" y="150573"/>
                    </a:lnTo>
                    <a:lnTo>
                      <a:pt x="34043" y="161614"/>
                    </a:lnTo>
                    <a:lnTo>
                      <a:pt x="36552" y="173281"/>
                    </a:lnTo>
                    <a:lnTo>
                      <a:pt x="39375" y="185103"/>
                    </a:lnTo>
                    <a:lnTo>
                      <a:pt x="42379" y="196745"/>
                    </a:lnTo>
                    <a:lnTo>
                      <a:pt x="44151" y="206441"/>
                    </a:lnTo>
                    <a:lnTo>
                      <a:pt x="43333" y="211460"/>
                    </a:lnTo>
                    <a:lnTo>
                      <a:pt x="40983" y="211569"/>
                    </a:lnTo>
                    <a:lnTo>
                      <a:pt x="37930" y="208004"/>
                    </a:lnTo>
                    <a:lnTo>
                      <a:pt x="34572" y="201823"/>
                    </a:lnTo>
                    <a:lnTo>
                      <a:pt x="31089" y="193585"/>
                    </a:lnTo>
                    <a:lnTo>
                      <a:pt x="27560" y="183726"/>
                    </a:lnTo>
                    <a:lnTo>
                      <a:pt x="24020" y="172803"/>
                    </a:lnTo>
                    <a:lnTo>
                      <a:pt x="20481" y="161454"/>
                    </a:lnTo>
                    <a:lnTo>
                      <a:pt x="16948" y="150070"/>
                    </a:lnTo>
                    <a:lnTo>
                      <a:pt x="13420" y="138811"/>
                    </a:lnTo>
                    <a:lnTo>
                      <a:pt x="9898" y="127715"/>
                    </a:lnTo>
                    <a:lnTo>
                      <a:pt x="6388" y="116767"/>
                    </a:lnTo>
                    <a:lnTo>
                      <a:pt x="3218" y="105940"/>
                    </a:lnTo>
                    <a:lnTo>
                      <a:pt x="1001" y="95203"/>
                    </a:lnTo>
                    <a:lnTo>
                      <a:pt x="0" y="84534"/>
                    </a:lnTo>
                    <a:lnTo>
                      <a:pt x="312" y="74081"/>
                    </a:lnTo>
                    <a:lnTo>
                      <a:pt x="2042" y="64134"/>
                    </a:lnTo>
                    <a:lnTo>
                      <a:pt x="5102" y="54813"/>
                    </a:lnTo>
                    <a:lnTo>
                      <a:pt x="9427" y="46080"/>
                    </a:lnTo>
                    <a:lnTo>
                      <a:pt x="15070" y="37827"/>
                    </a:lnTo>
                    <a:lnTo>
                      <a:pt x="21938" y="29951"/>
                    </a:lnTo>
                    <a:lnTo>
                      <a:pt x="29936" y="22651"/>
                    </a:lnTo>
                    <a:lnTo>
                      <a:pt x="40156" y="15724"/>
                    </a:lnTo>
                    <a:lnTo>
                      <a:pt x="56844" y="8558"/>
                    </a:lnTo>
                    <a:lnTo>
                      <a:pt x="8707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919090" y="2600655"/>
                <a:ext cx="173130" cy="160904"/>
              </a:xfrm>
              <a:custGeom>
                <a:avLst/>
                <a:gdLst/>
                <a:ahLst/>
                <a:cxnLst/>
                <a:rect l="0" t="0" r="0" b="0"/>
                <a:pathLst>
                  <a:path w="173130" h="160904">
                    <a:moveTo>
                      <a:pt x="99430" y="90231"/>
                    </a:moveTo>
                    <a:lnTo>
                      <a:pt x="99363" y="78563"/>
                    </a:lnTo>
                    <a:lnTo>
                      <a:pt x="98723" y="68075"/>
                    </a:lnTo>
                    <a:lnTo>
                      <a:pt x="97422" y="57773"/>
                    </a:lnTo>
                    <a:lnTo>
                      <a:pt x="95389" y="47471"/>
                    </a:lnTo>
                    <a:lnTo>
                      <a:pt x="92424" y="37128"/>
                    </a:lnTo>
                    <a:lnTo>
                      <a:pt x="88500" y="26757"/>
                    </a:lnTo>
                    <a:lnTo>
                      <a:pt x="83578" y="17020"/>
                    </a:lnTo>
                    <a:lnTo>
                      <a:pt x="77526" y="9155"/>
                    </a:lnTo>
                    <a:lnTo>
                      <a:pt x="70386" y="3693"/>
                    </a:lnTo>
                    <a:lnTo>
                      <a:pt x="62491" y="672"/>
                    </a:lnTo>
                    <a:lnTo>
                      <a:pt x="54354" y="0"/>
                    </a:lnTo>
                    <a:lnTo>
                      <a:pt x="46292" y="1369"/>
                    </a:lnTo>
                    <a:lnTo>
                      <a:pt x="38423" y="4523"/>
                    </a:lnTo>
                    <a:lnTo>
                      <a:pt x="30759" y="9364"/>
                    </a:lnTo>
                    <a:lnTo>
                      <a:pt x="23281" y="15691"/>
                    </a:lnTo>
                    <a:lnTo>
                      <a:pt x="16276" y="23375"/>
                    </a:lnTo>
                    <a:lnTo>
                      <a:pt x="10323" y="32434"/>
                    </a:lnTo>
                    <a:lnTo>
                      <a:pt x="5657" y="42746"/>
                    </a:lnTo>
                    <a:lnTo>
                      <a:pt x="2354" y="53925"/>
                    </a:lnTo>
                    <a:lnTo>
                      <a:pt x="503" y="65421"/>
                    </a:lnTo>
                    <a:lnTo>
                      <a:pt x="0" y="76892"/>
                    </a:lnTo>
                    <a:lnTo>
                      <a:pt x="610" y="88203"/>
                    </a:lnTo>
                    <a:lnTo>
                      <a:pt x="2074" y="99331"/>
                    </a:lnTo>
                    <a:lnTo>
                      <a:pt x="4169" y="110294"/>
                    </a:lnTo>
                    <a:lnTo>
                      <a:pt x="6878" y="120961"/>
                    </a:lnTo>
                    <a:lnTo>
                      <a:pt x="10373" y="131058"/>
                    </a:lnTo>
                    <a:lnTo>
                      <a:pt x="14697" y="140469"/>
                    </a:lnTo>
                    <a:lnTo>
                      <a:pt x="20075" y="148756"/>
                    </a:lnTo>
                    <a:lnTo>
                      <a:pt x="26975" y="155112"/>
                    </a:lnTo>
                    <a:lnTo>
                      <a:pt x="35497" y="159257"/>
                    </a:lnTo>
                    <a:lnTo>
                      <a:pt x="44966" y="160903"/>
                    </a:lnTo>
                    <a:lnTo>
                      <a:pt x="54167" y="159514"/>
                    </a:lnTo>
                    <a:lnTo>
                      <a:pt x="62422" y="155090"/>
                    </a:lnTo>
                    <a:lnTo>
                      <a:pt x="69588" y="147900"/>
                    </a:lnTo>
                    <a:lnTo>
                      <a:pt x="75783" y="138200"/>
                    </a:lnTo>
                    <a:lnTo>
                      <a:pt x="81196" y="126393"/>
                    </a:lnTo>
                    <a:lnTo>
                      <a:pt x="85697" y="113266"/>
                    </a:lnTo>
                    <a:lnTo>
                      <a:pt x="88831" y="99860"/>
                    </a:lnTo>
                    <a:lnTo>
                      <a:pt x="90467" y="86773"/>
                    </a:lnTo>
                    <a:lnTo>
                      <a:pt x="90925" y="74041"/>
                    </a:lnTo>
                    <a:lnTo>
                      <a:pt x="90777" y="61345"/>
                    </a:lnTo>
                    <a:lnTo>
                      <a:pt x="90420" y="48557"/>
                    </a:lnTo>
                    <a:lnTo>
                      <a:pt x="90020" y="38725"/>
                    </a:lnTo>
                    <a:lnTo>
                      <a:pt x="89980" y="35732"/>
                    </a:lnTo>
                    <a:lnTo>
                      <a:pt x="91003" y="38265"/>
                    </a:lnTo>
                    <a:lnTo>
                      <a:pt x="93332" y="44202"/>
                    </a:lnTo>
                    <a:lnTo>
                      <a:pt x="96705" y="52089"/>
                    </a:lnTo>
                    <a:lnTo>
                      <a:pt x="100586" y="61075"/>
                    </a:lnTo>
                    <a:lnTo>
                      <a:pt x="104610" y="70685"/>
                    </a:lnTo>
                    <a:lnTo>
                      <a:pt x="108770" y="80657"/>
                    </a:lnTo>
                    <a:lnTo>
                      <a:pt x="113315" y="90841"/>
                    </a:lnTo>
                    <a:lnTo>
                      <a:pt x="118374" y="101140"/>
                    </a:lnTo>
                    <a:lnTo>
                      <a:pt x="124203" y="111048"/>
                    </a:lnTo>
                    <a:lnTo>
                      <a:pt x="132132" y="120619"/>
                    </a:lnTo>
                    <a:lnTo>
                      <a:pt x="146216" y="130692"/>
                    </a:lnTo>
                    <a:lnTo>
                      <a:pt x="173129" y="14287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3115990" y="2385560"/>
                <a:ext cx="28873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8873" h="357970">
                    <a:moveTo>
                      <a:pt x="7815" y="0"/>
                    </a:moveTo>
                    <a:lnTo>
                      <a:pt x="4949" y="8868"/>
                    </a:lnTo>
                    <a:lnTo>
                      <a:pt x="2806" y="17855"/>
                    </a:lnTo>
                    <a:lnTo>
                      <a:pt x="1208" y="27845"/>
                    </a:lnTo>
                    <a:lnTo>
                      <a:pt x="200" y="38653"/>
                    </a:lnTo>
                    <a:lnTo>
                      <a:pt x="0" y="49816"/>
                    </a:lnTo>
                    <a:lnTo>
                      <a:pt x="651" y="61035"/>
                    </a:lnTo>
                    <a:lnTo>
                      <a:pt x="1889" y="72666"/>
                    </a:lnTo>
                    <a:lnTo>
                      <a:pt x="3253" y="85596"/>
                    </a:lnTo>
                    <a:lnTo>
                      <a:pt x="4467" y="100207"/>
                    </a:lnTo>
                    <a:lnTo>
                      <a:pt x="5602" y="115935"/>
                    </a:lnTo>
                    <a:lnTo>
                      <a:pt x="6970" y="131577"/>
                    </a:lnTo>
                    <a:lnTo>
                      <a:pt x="8738" y="146440"/>
                    </a:lnTo>
                    <a:lnTo>
                      <a:pt x="10755" y="160672"/>
                    </a:lnTo>
                    <a:lnTo>
                      <a:pt x="12657" y="174976"/>
                    </a:lnTo>
                    <a:lnTo>
                      <a:pt x="14237" y="189773"/>
                    </a:lnTo>
                    <a:lnTo>
                      <a:pt x="15620" y="204846"/>
                    </a:lnTo>
                    <a:lnTo>
                      <a:pt x="17157" y="219526"/>
                    </a:lnTo>
                    <a:lnTo>
                      <a:pt x="19037" y="233453"/>
                    </a:lnTo>
                    <a:lnTo>
                      <a:pt x="21131" y="246910"/>
                    </a:lnTo>
                    <a:lnTo>
                      <a:pt x="23083" y="260619"/>
                    </a:lnTo>
                    <a:lnTo>
                      <a:pt x="24693" y="274976"/>
                    </a:lnTo>
                    <a:lnTo>
                      <a:pt x="25929" y="289681"/>
                    </a:lnTo>
                    <a:lnTo>
                      <a:pt x="26967" y="305555"/>
                    </a:lnTo>
                    <a:lnTo>
                      <a:pt x="27896" y="326235"/>
                    </a:lnTo>
                    <a:lnTo>
                      <a:pt x="28872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3475921" y="2328047"/>
                <a:ext cx="313687" cy="431927"/>
              </a:xfrm>
              <a:custGeom>
                <a:avLst/>
                <a:gdLst/>
                <a:ahLst/>
                <a:cxnLst/>
                <a:rect l="0" t="0" r="0" b="0"/>
                <a:pathLst>
                  <a:path w="313687" h="431927">
                    <a:moveTo>
                      <a:pt x="184838" y="57513"/>
                    </a:moveTo>
                    <a:lnTo>
                      <a:pt x="178970" y="51645"/>
                    </a:lnTo>
                    <a:lnTo>
                      <a:pt x="173406" y="46080"/>
                    </a:lnTo>
                    <a:lnTo>
                      <a:pt x="167597" y="40282"/>
                    </a:lnTo>
                    <a:lnTo>
                      <a:pt x="161171" y="34201"/>
                    </a:lnTo>
                    <a:lnTo>
                      <a:pt x="153544" y="27871"/>
                    </a:lnTo>
                    <a:lnTo>
                      <a:pt x="144510" y="21353"/>
                    </a:lnTo>
                    <a:lnTo>
                      <a:pt x="134183" y="15022"/>
                    </a:lnTo>
                    <a:lnTo>
                      <a:pt x="122807" y="9536"/>
                    </a:lnTo>
                    <a:lnTo>
                      <a:pt x="110642" y="5190"/>
                    </a:lnTo>
                    <a:lnTo>
                      <a:pt x="98069" y="2103"/>
                    </a:lnTo>
                    <a:lnTo>
                      <a:pt x="85563" y="400"/>
                    </a:lnTo>
                    <a:lnTo>
                      <a:pt x="73383" y="0"/>
                    </a:lnTo>
                    <a:lnTo>
                      <a:pt x="61749" y="849"/>
                    </a:lnTo>
                    <a:lnTo>
                      <a:pt x="50930" y="3007"/>
                    </a:lnTo>
                    <a:lnTo>
                      <a:pt x="40989" y="6385"/>
                    </a:lnTo>
                    <a:lnTo>
                      <a:pt x="31991" y="10939"/>
                    </a:lnTo>
                    <a:lnTo>
                      <a:pt x="24085" y="16744"/>
                    </a:lnTo>
                    <a:lnTo>
                      <a:pt x="17250" y="23728"/>
                    </a:lnTo>
                    <a:lnTo>
                      <a:pt x="11489" y="31858"/>
                    </a:lnTo>
                    <a:lnTo>
                      <a:pt x="6909" y="41218"/>
                    </a:lnTo>
                    <a:lnTo>
                      <a:pt x="3460" y="51737"/>
                    </a:lnTo>
                    <a:lnTo>
                      <a:pt x="1126" y="63224"/>
                    </a:lnTo>
                    <a:lnTo>
                      <a:pt x="0" y="75459"/>
                    </a:lnTo>
                    <a:lnTo>
                      <a:pt x="19" y="88240"/>
                    </a:lnTo>
                    <a:lnTo>
                      <a:pt x="998" y="101244"/>
                    </a:lnTo>
                    <a:lnTo>
                      <a:pt x="2717" y="114048"/>
                    </a:lnTo>
                    <a:lnTo>
                      <a:pt x="4986" y="126435"/>
                    </a:lnTo>
                    <a:lnTo>
                      <a:pt x="7814" y="138380"/>
                    </a:lnTo>
                    <a:lnTo>
                      <a:pt x="11389" y="149942"/>
                    </a:lnTo>
                    <a:lnTo>
                      <a:pt x="15762" y="161199"/>
                    </a:lnTo>
                    <a:lnTo>
                      <a:pt x="21004" y="172065"/>
                    </a:lnTo>
                    <a:lnTo>
                      <a:pt x="27279" y="182296"/>
                    </a:lnTo>
                    <a:lnTo>
                      <a:pt x="34583" y="191796"/>
                    </a:lnTo>
                    <a:lnTo>
                      <a:pt x="42929" y="200143"/>
                    </a:lnTo>
                    <a:lnTo>
                      <a:pt x="52434" y="206539"/>
                    </a:lnTo>
                    <a:lnTo>
                      <a:pt x="63047" y="210725"/>
                    </a:lnTo>
                    <a:lnTo>
                      <a:pt x="74427" y="212909"/>
                    </a:lnTo>
                    <a:lnTo>
                      <a:pt x="86057" y="213476"/>
                    </a:lnTo>
                    <a:lnTo>
                      <a:pt x="97622" y="212829"/>
                    </a:lnTo>
                    <a:lnTo>
                      <a:pt x="109166" y="211467"/>
                    </a:lnTo>
                    <a:lnTo>
                      <a:pt x="120983" y="209956"/>
                    </a:lnTo>
                    <a:lnTo>
                      <a:pt x="133230" y="208617"/>
                    </a:lnTo>
                    <a:lnTo>
                      <a:pt x="145914" y="207553"/>
                    </a:lnTo>
                    <a:lnTo>
                      <a:pt x="158967" y="206757"/>
                    </a:lnTo>
                    <a:lnTo>
                      <a:pt x="172305" y="206193"/>
                    </a:lnTo>
                    <a:lnTo>
                      <a:pt x="185686" y="206135"/>
                    </a:lnTo>
                    <a:lnTo>
                      <a:pt x="198743" y="207152"/>
                    </a:lnTo>
                    <a:lnTo>
                      <a:pt x="211302" y="209467"/>
                    </a:lnTo>
                    <a:lnTo>
                      <a:pt x="223361" y="212988"/>
                    </a:lnTo>
                    <a:lnTo>
                      <a:pt x="234999" y="217493"/>
                    </a:lnTo>
                    <a:lnTo>
                      <a:pt x="246302" y="222751"/>
                    </a:lnTo>
                    <a:lnTo>
                      <a:pt x="257030" y="228720"/>
                    </a:lnTo>
                    <a:lnTo>
                      <a:pt x="266635" y="235551"/>
                    </a:lnTo>
                    <a:lnTo>
                      <a:pt x="274912" y="243254"/>
                    </a:lnTo>
                    <a:lnTo>
                      <a:pt x="281962" y="251715"/>
                    </a:lnTo>
                    <a:lnTo>
                      <a:pt x="288013" y="260771"/>
                    </a:lnTo>
                    <a:lnTo>
                      <a:pt x="293308" y="270272"/>
                    </a:lnTo>
                    <a:lnTo>
                      <a:pt x="298052" y="280093"/>
                    </a:lnTo>
                    <a:lnTo>
                      <a:pt x="302406" y="290138"/>
                    </a:lnTo>
                    <a:lnTo>
                      <a:pt x="306481" y="300339"/>
                    </a:lnTo>
                    <a:lnTo>
                      <a:pt x="310033" y="310646"/>
                    </a:lnTo>
                    <a:lnTo>
                      <a:pt x="312507" y="321026"/>
                    </a:lnTo>
                    <a:lnTo>
                      <a:pt x="313686" y="331455"/>
                    </a:lnTo>
                    <a:lnTo>
                      <a:pt x="313662" y="341917"/>
                    </a:lnTo>
                    <a:lnTo>
                      <a:pt x="312657" y="352401"/>
                    </a:lnTo>
                    <a:lnTo>
                      <a:pt x="310898" y="362895"/>
                    </a:lnTo>
                    <a:lnTo>
                      <a:pt x="308261" y="373231"/>
                    </a:lnTo>
                    <a:lnTo>
                      <a:pt x="304288" y="383097"/>
                    </a:lnTo>
                    <a:lnTo>
                      <a:pt x="298834" y="392359"/>
                    </a:lnTo>
                    <a:lnTo>
                      <a:pt x="291883" y="400884"/>
                    </a:lnTo>
                    <a:lnTo>
                      <a:pt x="283391" y="408463"/>
                    </a:lnTo>
                    <a:lnTo>
                      <a:pt x="273484" y="415075"/>
                    </a:lnTo>
                    <a:lnTo>
                      <a:pt x="262256" y="420685"/>
                    </a:lnTo>
                    <a:lnTo>
                      <a:pt x="249670" y="425163"/>
                    </a:lnTo>
                    <a:lnTo>
                      <a:pt x="235835" y="428543"/>
                    </a:lnTo>
                    <a:lnTo>
                      <a:pt x="220970" y="430831"/>
                    </a:lnTo>
                    <a:lnTo>
                      <a:pt x="205315" y="431926"/>
                    </a:lnTo>
                    <a:lnTo>
                      <a:pt x="189089" y="431885"/>
                    </a:lnTo>
                    <a:lnTo>
                      <a:pt x="172788" y="430894"/>
                    </a:lnTo>
                    <a:lnTo>
                      <a:pt x="157151" y="429165"/>
                    </a:lnTo>
                    <a:lnTo>
                      <a:pt x="142529" y="426890"/>
                    </a:lnTo>
                    <a:lnTo>
                      <a:pt x="129085" y="424058"/>
                    </a:lnTo>
                    <a:lnTo>
                      <a:pt x="116967" y="420480"/>
                    </a:lnTo>
                    <a:lnTo>
                      <a:pt x="106115" y="416114"/>
                    </a:lnTo>
                    <a:lnTo>
                      <a:pt x="96428" y="411167"/>
                    </a:lnTo>
                    <a:lnTo>
                      <a:pt x="86804" y="405421"/>
                    </a:lnTo>
                    <a:lnTo>
                      <a:pt x="75277" y="397253"/>
                    </a:lnTo>
                    <a:lnTo>
                      <a:pt x="58496" y="3838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3892385" y="2322389"/>
                <a:ext cx="73701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442198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67"/>
                    </a:lnTo>
                    <a:lnTo>
                      <a:pt x="178" y="46801"/>
                    </a:lnTo>
                    <a:lnTo>
                      <a:pt x="826" y="60109"/>
                    </a:lnTo>
                    <a:lnTo>
                      <a:pt x="2079" y="74413"/>
                    </a:lnTo>
                    <a:lnTo>
                      <a:pt x="3905" y="89418"/>
                    </a:lnTo>
                    <a:lnTo>
                      <a:pt x="6201" y="104632"/>
                    </a:lnTo>
                    <a:lnTo>
                      <a:pt x="8857" y="119759"/>
                    </a:lnTo>
                    <a:lnTo>
                      <a:pt x="11775" y="135016"/>
                    </a:lnTo>
                    <a:lnTo>
                      <a:pt x="14880" y="151011"/>
                    </a:lnTo>
                    <a:lnTo>
                      <a:pt x="18110" y="168025"/>
                    </a:lnTo>
                    <a:lnTo>
                      <a:pt x="21260" y="185706"/>
                    </a:lnTo>
                    <a:lnTo>
                      <a:pt x="23996" y="203275"/>
                    </a:lnTo>
                    <a:lnTo>
                      <a:pt x="26173" y="220280"/>
                    </a:lnTo>
                    <a:lnTo>
                      <a:pt x="27972" y="236613"/>
                    </a:lnTo>
                    <a:lnTo>
                      <a:pt x="29796" y="252342"/>
                    </a:lnTo>
                    <a:lnTo>
                      <a:pt x="31878" y="267591"/>
                    </a:lnTo>
                    <a:lnTo>
                      <a:pt x="34277" y="282646"/>
                    </a:lnTo>
                    <a:lnTo>
                      <a:pt x="36968" y="297913"/>
                    </a:lnTo>
                    <a:lnTo>
                      <a:pt x="39891" y="313593"/>
                    </a:lnTo>
                    <a:lnTo>
                      <a:pt x="42991" y="329380"/>
                    </a:lnTo>
                    <a:lnTo>
                      <a:pt x="46218" y="344600"/>
                    </a:lnTo>
                    <a:lnTo>
                      <a:pt x="49534" y="358910"/>
                    </a:lnTo>
                    <a:lnTo>
                      <a:pt x="52912" y="372298"/>
                    </a:lnTo>
                    <a:lnTo>
                      <a:pt x="56333" y="384902"/>
                    </a:lnTo>
                    <a:lnTo>
                      <a:pt x="59778" y="396886"/>
                    </a:lnTo>
                    <a:lnTo>
                      <a:pt x="63087" y="407955"/>
                    </a:lnTo>
                    <a:lnTo>
                      <a:pt x="66280" y="418443"/>
                    </a:lnTo>
                    <a:lnTo>
                      <a:pt x="69639" y="429275"/>
                    </a:lnTo>
                    <a:lnTo>
                      <a:pt x="73700" y="4421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3808158" y="2501373"/>
                <a:ext cx="2316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058">
                    <a:moveTo>
                      <a:pt x="231627" y="0"/>
                    </a:moveTo>
                    <a:lnTo>
                      <a:pt x="216958" y="0"/>
                    </a:lnTo>
                    <a:lnTo>
                      <a:pt x="203047" y="0"/>
                    </a:lnTo>
                    <a:lnTo>
                      <a:pt x="188553" y="4"/>
                    </a:lnTo>
                    <a:lnTo>
                      <a:pt x="173524" y="177"/>
                    </a:lnTo>
                    <a:lnTo>
                      <a:pt x="158348" y="826"/>
                    </a:lnTo>
                    <a:lnTo>
                      <a:pt x="143276" y="2074"/>
                    </a:lnTo>
                    <a:lnTo>
                      <a:pt x="128239" y="3727"/>
                    </a:lnTo>
                    <a:lnTo>
                      <a:pt x="112931" y="5375"/>
                    </a:lnTo>
                    <a:lnTo>
                      <a:pt x="97199" y="6783"/>
                    </a:lnTo>
                    <a:lnTo>
                      <a:pt x="81364" y="8049"/>
                    </a:lnTo>
                    <a:lnTo>
                      <a:pt x="66106" y="9505"/>
                    </a:lnTo>
                    <a:lnTo>
                      <a:pt x="51781" y="11332"/>
                    </a:lnTo>
                    <a:lnTo>
                      <a:pt x="38848" y="13399"/>
                    </a:lnTo>
                    <a:lnTo>
                      <a:pt x="26766" y="15549"/>
                    </a:lnTo>
                    <a:lnTo>
                      <a:pt x="14479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4027516" y="2543280"/>
                <a:ext cx="222839" cy="179193"/>
              </a:xfrm>
              <a:custGeom>
                <a:avLst/>
                <a:gdLst/>
                <a:ahLst/>
                <a:cxnLst/>
                <a:rect l="0" t="0" r="0" b="0"/>
                <a:pathLst>
                  <a:path w="222839" h="179193">
                    <a:moveTo>
                      <a:pt x="117553" y="63378"/>
                    </a:moveTo>
                    <a:lnTo>
                      <a:pt x="114552" y="54577"/>
                    </a:lnTo>
                    <a:lnTo>
                      <a:pt x="111130" y="46230"/>
                    </a:lnTo>
                    <a:lnTo>
                      <a:pt x="106930" y="37541"/>
                    </a:lnTo>
                    <a:lnTo>
                      <a:pt x="101857" y="28765"/>
                    </a:lnTo>
                    <a:lnTo>
                      <a:pt x="95728" y="20567"/>
                    </a:lnTo>
                    <a:lnTo>
                      <a:pt x="88539" y="13291"/>
                    </a:lnTo>
                    <a:lnTo>
                      <a:pt x="80279" y="7273"/>
                    </a:lnTo>
                    <a:lnTo>
                      <a:pt x="70836" y="2989"/>
                    </a:lnTo>
                    <a:lnTo>
                      <a:pt x="60276" y="530"/>
                    </a:lnTo>
                    <a:lnTo>
                      <a:pt x="49272" y="0"/>
                    </a:lnTo>
                    <a:lnTo>
                      <a:pt x="38959" y="1680"/>
                    </a:lnTo>
                    <a:lnTo>
                      <a:pt x="29918" y="5514"/>
                    </a:lnTo>
                    <a:lnTo>
                      <a:pt x="22208" y="11169"/>
                    </a:lnTo>
                    <a:lnTo>
                      <a:pt x="15639" y="18245"/>
                    </a:lnTo>
                    <a:lnTo>
                      <a:pt x="9970" y="26374"/>
                    </a:lnTo>
                    <a:lnTo>
                      <a:pt x="5297" y="35422"/>
                    </a:lnTo>
                    <a:lnTo>
                      <a:pt x="2048" y="45472"/>
                    </a:lnTo>
                    <a:lnTo>
                      <a:pt x="338" y="56486"/>
                    </a:lnTo>
                    <a:lnTo>
                      <a:pt x="0" y="68152"/>
                    </a:lnTo>
                    <a:lnTo>
                      <a:pt x="761" y="79983"/>
                    </a:lnTo>
                    <a:lnTo>
                      <a:pt x="2346" y="91682"/>
                    </a:lnTo>
                    <a:lnTo>
                      <a:pt x="4527" y="103147"/>
                    </a:lnTo>
                    <a:lnTo>
                      <a:pt x="7129" y="114380"/>
                    </a:lnTo>
                    <a:lnTo>
                      <a:pt x="10027" y="125412"/>
                    </a:lnTo>
                    <a:lnTo>
                      <a:pt x="13293" y="136126"/>
                    </a:lnTo>
                    <a:lnTo>
                      <a:pt x="17172" y="146255"/>
                    </a:lnTo>
                    <a:lnTo>
                      <a:pt x="21756" y="155687"/>
                    </a:lnTo>
                    <a:lnTo>
                      <a:pt x="27310" y="163988"/>
                    </a:lnTo>
                    <a:lnTo>
                      <a:pt x="34329" y="170353"/>
                    </a:lnTo>
                    <a:lnTo>
                      <a:pt x="42935" y="174510"/>
                    </a:lnTo>
                    <a:lnTo>
                      <a:pt x="52631" y="176333"/>
                    </a:lnTo>
                    <a:lnTo>
                      <a:pt x="62516" y="175594"/>
                    </a:lnTo>
                    <a:lnTo>
                      <a:pt x="72044" y="172430"/>
                    </a:lnTo>
                    <a:lnTo>
                      <a:pt x="80878" y="167240"/>
                    </a:lnTo>
                    <a:lnTo>
                      <a:pt x="88731" y="160485"/>
                    </a:lnTo>
                    <a:lnTo>
                      <a:pt x="95564" y="152574"/>
                    </a:lnTo>
                    <a:lnTo>
                      <a:pt x="101507" y="143674"/>
                    </a:lnTo>
                    <a:lnTo>
                      <a:pt x="106749" y="133724"/>
                    </a:lnTo>
                    <a:lnTo>
                      <a:pt x="111459" y="122778"/>
                    </a:lnTo>
                    <a:lnTo>
                      <a:pt x="115455" y="111156"/>
                    </a:lnTo>
                    <a:lnTo>
                      <a:pt x="118237" y="99356"/>
                    </a:lnTo>
                    <a:lnTo>
                      <a:pt x="119626" y="87746"/>
                    </a:lnTo>
                    <a:lnTo>
                      <a:pt x="119791" y="78849"/>
                    </a:lnTo>
                    <a:lnTo>
                      <a:pt x="119623" y="75805"/>
                    </a:lnTo>
                    <a:lnTo>
                      <a:pt x="120381" y="77742"/>
                    </a:lnTo>
                    <a:lnTo>
                      <a:pt x="122492" y="82962"/>
                    </a:lnTo>
                    <a:lnTo>
                      <a:pt x="125876" y="90202"/>
                    </a:lnTo>
                    <a:lnTo>
                      <a:pt x="130294" y="98673"/>
                    </a:lnTo>
                    <a:lnTo>
                      <a:pt x="135491" y="107893"/>
                    </a:lnTo>
                    <a:lnTo>
                      <a:pt x="141252" y="117413"/>
                    </a:lnTo>
                    <a:lnTo>
                      <a:pt x="147410" y="126754"/>
                    </a:lnTo>
                    <a:lnTo>
                      <a:pt x="153850" y="135673"/>
                    </a:lnTo>
                    <a:lnTo>
                      <a:pt x="160648" y="143973"/>
                    </a:lnTo>
                    <a:lnTo>
                      <a:pt x="168050" y="151405"/>
                    </a:lnTo>
                    <a:lnTo>
                      <a:pt x="176135" y="157920"/>
                    </a:lnTo>
                    <a:lnTo>
                      <a:pt x="184576" y="163483"/>
                    </a:lnTo>
                    <a:lnTo>
                      <a:pt x="193661" y="168524"/>
                    </a:lnTo>
                    <a:lnTo>
                      <a:pt x="205307" y="173489"/>
                    </a:lnTo>
                    <a:lnTo>
                      <a:pt x="222838" y="1791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298384" y="2322389"/>
                <a:ext cx="25671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368498">
                    <a:moveTo>
                      <a:pt x="4613" y="0"/>
                    </a:moveTo>
                    <a:lnTo>
                      <a:pt x="1813" y="8935"/>
                    </a:lnTo>
                    <a:lnTo>
                      <a:pt x="312" y="18563"/>
                    </a:lnTo>
                    <a:lnTo>
                      <a:pt x="0" y="29859"/>
                    </a:lnTo>
                    <a:lnTo>
                      <a:pt x="507" y="42872"/>
                    </a:lnTo>
                    <a:lnTo>
                      <a:pt x="1326" y="57648"/>
                    </a:lnTo>
                    <a:lnTo>
                      <a:pt x="2147" y="74022"/>
                    </a:lnTo>
                    <a:lnTo>
                      <a:pt x="3004" y="91536"/>
                    </a:lnTo>
                    <a:lnTo>
                      <a:pt x="4178" y="109572"/>
                    </a:lnTo>
                    <a:lnTo>
                      <a:pt x="5813" y="127737"/>
                    </a:lnTo>
                    <a:lnTo>
                      <a:pt x="7740" y="146014"/>
                    </a:lnTo>
                    <a:lnTo>
                      <a:pt x="9580" y="164657"/>
                    </a:lnTo>
                    <a:lnTo>
                      <a:pt x="11119" y="183792"/>
                    </a:lnTo>
                    <a:lnTo>
                      <a:pt x="12475" y="203408"/>
                    </a:lnTo>
                    <a:lnTo>
                      <a:pt x="13993" y="223422"/>
                    </a:lnTo>
                    <a:lnTo>
                      <a:pt x="15860" y="243735"/>
                    </a:lnTo>
                    <a:lnTo>
                      <a:pt x="17946" y="263936"/>
                    </a:lnTo>
                    <a:lnTo>
                      <a:pt x="19892" y="283347"/>
                    </a:lnTo>
                    <a:lnTo>
                      <a:pt x="21498" y="301640"/>
                    </a:lnTo>
                    <a:lnTo>
                      <a:pt x="22732" y="318250"/>
                    </a:lnTo>
                    <a:lnTo>
                      <a:pt x="23768" y="333819"/>
                    </a:lnTo>
                    <a:lnTo>
                      <a:pt x="24696" y="349713"/>
                    </a:lnTo>
                    <a:lnTo>
                      <a:pt x="25670" y="3684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4218769" y="2490845"/>
                <a:ext cx="2105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1058">
                    <a:moveTo>
                      <a:pt x="210570" y="0"/>
                    </a:moveTo>
                    <a:lnTo>
                      <a:pt x="198768" y="0"/>
                    </a:lnTo>
                    <a:lnTo>
                      <a:pt x="186999" y="0"/>
                    </a:lnTo>
                    <a:lnTo>
                      <a:pt x="174104" y="4"/>
                    </a:lnTo>
                    <a:lnTo>
                      <a:pt x="160083" y="177"/>
                    </a:lnTo>
                    <a:lnTo>
                      <a:pt x="145106" y="825"/>
                    </a:lnTo>
                    <a:lnTo>
                      <a:pt x="129388" y="2079"/>
                    </a:lnTo>
                    <a:lnTo>
                      <a:pt x="113285" y="3905"/>
                    </a:lnTo>
                    <a:lnTo>
                      <a:pt x="97262" y="6201"/>
                    </a:lnTo>
                    <a:lnTo>
                      <a:pt x="81573" y="8852"/>
                    </a:lnTo>
                    <a:lnTo>
                      <a:pt x="66492" y="11609"/>
                    </a:lnTo>
                    <a:lnTo>
                      <a:pt x="50709" y="14364"/>
                    </a:lnTo>
                    <a:lnTo>
                      <a:pt x="30605" y="173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4455643" y="2531861"/>
                <a:ext cx="184267" cy="155507"/>
              </a:xfrm>
              <a:custGeom>
                <a:avLst/>
                <a:gdLst/>
                <a:ahLst/>
                <a:cxnLst/>
                <a:rect l="0" t="0" r="0" b="0"/>
                <a:pathLst>
                  <a:path w="184267" h="155507">
                    <a:moveTo>
                      <a:pt x="5281" y="74797"/>
                    </a:moveTo>
                    <a:lnTo>
                      <a:pt x="17016" y="74797"/>
                    </a:lnTo>
                    <a:lnTo>
                      <a:pt x="28146" y="74797"/>
                    </a:lnTo>
                    <a:lnTo>
                      <a:pt x="39739" y="74788"/>
                    </a:lnTo>
                    <a:lnTo>
                      <a:pt x="51727" y="74442"/>
                    </a:lnTo>
                    <a:lnTo>
                      <a:pt x="63739" y="73145"/>
                    </a:lnTo>
                    <a:lnTo>
                      <a:pt x="75533" y="70635"/>
                    </a:lnTo>
                    <a:lnTo>
                      <a:pt x="86714" y="66811"/>
                    </a:lnTo>
                    <a:lnTo>
                      <a:pt x="96686" y="61569"/>
                    </a:lnTo>
                    <a:lnTo>
                      <a:pt x="105225" y="55009"/>
                    </a:lnTo>
                    <a:lnTo>
                      <a:pt x="111956" y="47520"/>
                    </a:lnTo>
                    <a:lnTo>
                      <a:pt x="116204" y="39662"/>
                    </a:lnTo>
                    <a:lnTo>
                      <a:pt x="117832" y="31796"/>
                    </a:lnTo>
                    <a:lnTo>
                      <a:pt x="116994" y="24229"/>
                    </a:lnTo>
                    <a:lnTo>
                      <a:pt x="113856" y="17302"/>
                    </a:lnTo>
                    <a:lnTo>
                      <a:pt x="108749" y="11136"/>
                    </a:lnTo>
                    <a:lnTo>
                      <a:pt x="102088" y="5996"/>
                    </a:lnTo>
                    <a:lnTo>
                      <a:pt x="94262" y="2366"/>
                    </a:lnTo>
                    <a:lnTo>
                      <a:pt x="85603" y="373"/>
                    </a:lnTo>
                    <a:lnTo>
                      <a:pt x="76521" y="0"/>
                    </a:lnTo>
                    <a:lnTo>
                      <a:pt x="67505" y="1263"/>
                    </a:lnTo>
                    <a:lnTo>
                      <a:pt x="58814" y="4003"/>
                    </a:lnTo>
                    <a:lnTo>
                      <a:pt x="50504" y="8113"/>
                    </a:lnTo>
                    <a:lnTo>
                      <a:pt x="42535" y="13612"/>
                    </a:lnTo>
                    <a:lnTo>
                      <a:pt x="34844" y="20382"/>
                    </a:lnTo>
                    <a:lnTo>
                      <a:pt x="27525" y="28198"/>
                    </a:lnTo>
                    <a:lnTo>
                      <a:pt x="20828" y="36814"/>
                    </a:lnTo>
                    <a:lnTo>
                      <a:pt x="14845" y="46021"/>
                    </a:lnTo>
                    <a:lnTo>
                      <a:pt x="9673" y="55812"/>
                    </a:lnTo>
                    <a:lnTo>
                      <a:pt x="5497" y="66369"/>
                    </a:lnTo>
                    <a:lnTo>
                      <a:pt x="2327" y="77728"/>
                    </a:lnTo>
                    <a:lnTo>
                      <a:pt x="352" y="89627"/>
                    </a:lnTo>
                    <a:lnTo>
                      <a:pt x="0" y="101613"/>
                    </a:lnTo>
                    <a:lnTo>
                      <a:pt x="1367" y="113403"/>
                    </a:lnTo>
                    <a:lnTo>
                      <a:pt x="4572" y="124421"/>
                    </a:lnTo>
                    <a:lnTo>
                      <a:pt x="9922" y="133756"/>
                    </a:lnTo>
                    <a:lnTo>
                      <a:pt x="17378" y="141065"/>
                    </a:lnTo>
                    <a:lnTo>
                      <a:pt x="26793" y="146496"/>
                    </a:lnTo>
                    <a:lnTo>
                      <a:pt x="38077" y="150398"/>
                    </a:lnTo>
                    <a:lnTo>
                      <a:pt x="50989" y="153134"/>
                    </a:lnTo>
                    <a:lnTo>
                      <a:pt x="64878" y="154856"/>
                    </a:lnTo>
                    <a:lnTo>
                      <a:pt x="78805" y="155506"/>
                    </a:lnTo>
                    <a:lnTo>
                      <a:pt x="92244" y="155138"/>
                    </a:lnTo>
                    <a:lnTo>
                      <a:pt x="105215" y="154082"/>
                    </a:lnTo>
                    <a:lnTo>
                      <a:pt x="118070" y="152835"/>
                    </a:lnTo>
                    <a:lnTo>
                      <a:pt x="131037" y="151702"/>
                    </a:lnTo>
                    <a:lnTo>
                      <a:pt x="143589" y="150788"/>
                    </a:lnTo>
                    <a:lnTo>
                      <a:pt x="155765" y="150000"/>
                    </a:lnTo>
                    <a:lnTo>
                      <a:pt x="168639" y="149276"/>
                    </a:lnTo>
                    <a:lnTo>
                      <a:pt x="184266" y="1484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4690117" y="2507293"/>
                <a:ext cx="185075" cy="215180"/>
              </a:xfrm>
              <a:custGeom>
                <a:avLst/>
                <a:gdLst/>
                <a:ahLst/>
                <a:cxnLst/>
                <a:rect l="0" t="0" r="0" b="0"/>
                <a:pathLst>
                  <a:path w="185075" h="215180">
                    <a:moveTo>
                      <a:pt x="128776" y="4609"/>
                    </a:moveTo>
                    <a:lnTo>
                      <a:pt x="119975" y="1809"/>
                    </a:lnTo>
                    <a:lnTo>
                      <a:pt x="111628" y="307"/>
                    </a:lnTo>
                    <a:lnTo>
                      <a:pt x="102929" y="0"/>
                    </a:lnTo>
                    <a:lnTo>
                      <a:pt x="93808" y="680"/>
                    </a:lnTo>
                    <a:lnTo>
                      <a:pt x="84313" y="2148"/>
                    </a:lnTo>
                    <a:lnTo>
                      <a:pt x="74526" y="4221"/>
                    </a:lnTo>
                    <a:lnTo>
                      <a:pt x="64685" y="6903"/>
                    </a:lnTo>
                    <a:lnTo>
                      <a:pt x="55159" y="10375"/>
                    </a:lnTo>
                    <a:lnTo>
                      <a:pt x="46126" y="14670"/>
                    </a:lnTo>
                    <a:lnTo>
                      <a:pt x="37587" y="19689"/>
                    </a:lnTo>
                    <a:lnTo>
                      <a:pt x="29467" y="25281"/>
                    </a:lnTo>
                    <a:lnTo>
                      <a:pt x="21678" y="31313"/>
                    </a:lnTo>
                    <a:lnTo>
                      <a:pt x="14463" y="37990"/>
                    </a:lnTo>
                    <a:lnTo>
                      <a:pt x="8370" y="45836"/>
                    </a:lnTo>
                    <a:lnTo>
                      <a:pt x="3618" y="55029"/>
                    </a:lnTo>
                    <a:lnTo>
                      <a:pt x="597" y="64966"/>
                    </a:lnTo>
                    <a:lnTo>
                      <a:pt x="0" y="74488"/>
                    </a:lnTo>
                    <a:lnTo>
                      <a:pt x="1980" y="82958"/>
                    </a:lnTo>
                    <a:lnTo>
                      <a:pt x="6395" y="90099"/>
                    </a:lnTo>
                    <a:lnTo>
                      <a:pt x="13088" y="95745"/>
                    </a:lnTo>
                    <a:lnTo>
                      <a:pt x="21735" y="99983"/>
                    </a:lnTo>
                    <a:lnTo>
                      <a:pt x="31928" y="103048"/>
                    </a:lnTo>
                    <a:lnTo>
                      <a:pt x="43276" y="105212"/>
                    </a:lnTo>
                    <a:lnTo>
                      <a:pt x="55459" y="106719"/>
                    </a:lnTo>
                    <a:lnTo>
                      <a:pt x="68229" y="107923"/>
                    </a:lnTo>
                    <a:lnTo>
                      <a:pt x="81407" y="109273"/>
                    </a:lnTo>
                    <a:lnTo>
                      <a:pt x="94859" y="111006"/>
                    </a:lnTo>
                    <a:lnTo>
                      <a:pt x="108334" y="113324"/>
                    </a:lnTo>
                    <a:lnTo>
                      <a:pt x="121461" y="116485"/>
                    </a:lnTo>
                    <a:lnTo>
                      <a:pt x="134066" y="120543"/>
                    </a:lnTo>
                    <a:lnTo>
                      <a:pt x="145988" y="125556"/>
                    </a:lnTo>
                    <a:lnTo>
                      <a:pt x="157002" y="131670"/>
                    </a:lnTo>
                    <a:lnTo>
                      <a:pt x="167060" y="138852"/>
                    </a:lnTo>
                    <a:lnTo>
                      <a:pt x="175628" y="146776"/>
                    </a:lnTo>
                    <a:lnTo>
                      <a:pt x="181649" y="154932"/>
                    </a:lnTo>
                    <a:lnTo>
                      <a:pt x="184763" y="163002"/>
                    </a:lnTo>
                    <a:lnTo>
                      <a:pt x="185074" y="170707"/>
                    </a:lnTo>
                    <a:lnTo>
                      <a:pt x="182782" y="177728"/>
                    </a:lnTo>
                    <a:lnTo>
                      <a:pt x="178279" y="183966"/>
                    </a:lnTo>
                    <a:lnTo>
                      <a:pt x="172038" y="189493"/>
                    </a:lnTo>
                    <a:lnTo>
                      <a:pt x="164504" y="194448"/>
                    </a:lnTo>
                    <a:lnTo>
                      <a:pt x="156035" y="198966"/>
                    </a:lnTo>
                    <a:lnTo>
                      <a:pt x="146742" y="203002"/>
                    </a:lnTo>
                    <a:lnTo>
                      <a:pt x="136521" y="206342"/>
                    </a:lnTo>
                    <a:lnTo>
                      <a:pt x="125393" y="208923"/>
                    </a:lnTo>
                    <a:lnTo>
                      <a:pt x="113716" y="210831"/>
                    </a:lnTo>
                    <a:lnTo>
                      <a:pt x="100751" y="212401"/>
                    </a:lnTo>
                    <a:lnTo>
                      <a:pt x="83123" y="213771"/>
                    </a:lnTo>
                    <a:lnTo>
                      <a:pt x="55077" y="2151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4" name="Group 103"/>
            <p:cNvGrpSpPr/>
            <p:nvPr/>
          </p:nvGrpSpPr>
          <p:grpSpPr>
            <a:xfrm>
              <a:off x="1986727" y="3132067"/>
              <a:ext cx="2811825" cy="514337"/>
              <a:chOff x="1986727" y="3132067"/>
              <a:chExt cx="2811825" cy="514337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1986727" y="3388518"/>
                <a:ext cx="200043" cy="10440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04408">
                    <a:moveTo>
                      <a:pt x="0" y="18306"/>
                    </a:moveTo>
                    <a:lnTo>
                      <a:pt x="134" y="29974"/>
                    </a:lnTo>
                    <a:lnTo>
                      <a:pt x="1415" y="40463"/>
                    </a:lnTo>
                    <a:lnTo>
                      <a:pt x="4008" y="50760"/>
                    </a:lnTo>
                    <a:lnTo>
                      <a:pt x="7727" y="60889"/>
                    </a:lnTo>
                    <a:lnTo>
                      <a:pt x="12360" y="70584"/>
                    </a:lnTo>
                    <a:lnTo>
                      <a:pt x="17702" y="79711"/>
                    </a:lnTo>
                    <a:lnTo>
                      <a:pt x="23895" y="87968"/>
                    </a:lnTo>
                    <a:lnTo>
                      <a:pt x="31406" y="94833"/>
                    </a:lnTo>
                    <a:lnTo>
                      <a:pt x="40370" y="100136"/>
                    </a:lnTo>
                    <a:lnTo>
                      <a:pt x="50150" y="103544"/>
                    </a:lnTo>
                    <a:lnTo>
                      <a:pt x="59567" y="104407"/>
                    </a:lnTo>
                    <a:lnTo>
                      <a:pt x="67970" y="102610"/>
                    </a:lnTo>
                    <a:lnTo>
                      <a:pt x="75236" y="98319"/>
                    </a:lnTo>
                    <a:lnTo>
                      <a:pt x="81499" y="91710"/>
                    </a:lnTo>
                    <a:lnTo>
                      <a:pt x="86972" y="83124"/>
                    </a:lnTo>
                    <a:lnTo>
                      <a:pt x="92022" y="73142"/>
                    </a:lnTo>
                    <a:lnTo>
                      <a:pt x="97121" y="62467"/>
                    </a:lnTo>
                    <a:lnTo>
                      <a:pt x="102526" y="51558"/>
                    </a:lnTo>
                    <a:lnTo>
                      <a:pt x="108297" y="40797"/>
                    </a:lnTo>
                    <a:lnTo>
                      <a:pt x="114397" y="30572"/>
                    </a:lnTo>
                    <a:lnTo>
                      <a:pt x="120765" y="21043"/>
                    </a:lnTo>
                    <a:lnTo>
                      <a:pt x="127498" y="12662"/>
                    </a:lnTo>
                    <a:lnTo>
                      <a:pt x="134850" y="6234"/>
                    </a:lnTo>
                    <a:lnTo>
                      <a:pt x="142901" y="2028"/>
                    </a:lnTo>
                    <a:lnTo>
                      <a:pt x="151426" y="0"/>
                    </a:lnTo>
                    <a:lnTo>
                      <a:pt x="159995" y="68"/>
                    </a:lnTo>
                    <a:lnTo>
                      <a:pt x="168341" y="1959"/>
                    </a:lnTo>
                    <a:lnTo>
                      <a:pt x="176089" y="5187"/>
                    </a:lnTo>
                    <a:lnTo>
                      <a:pt x="183432" y="9566"/>
                    </a:lnTo>
                    <a:lnTo>
                      <a:pt x="191011" y="16596"/>
                    </a:lnTo>
                    <a:lnTo>
                      <a:pt x="200042" y="288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294930" y="3211794"/>
                <a:ext cx="139859" cy="434610"/>
              </a:xfrm>
              <a:custGeom>
                <a:avLst/>
                <a:gdLst/>
                <a:ahLst/>
                <a:cxnLst/>
                <a:rect l="0" t="0" r="0" b="0"/>
                <a:pathLst>
                  <a:path w="139859" h="434610">
                    <a:moveTo>
                      <a:pt x="18181" y="121331"/>
                    </a:moveTo>
                    <a:lnTo>
                      <a:pt x="18247" y="132998"/>
                    </a:lnTo>
                    <a:lnTo>
                      <a:pt x="18888" y="143487"/>
                    </a:lnTo>
                    <a:lnTo>
                      <a:pt x="20180" y="153793"/>
                    </a:lnTo>
                    <a:lnTo>
                      <a:pt x="21867" y="164268"/>
                    </a:lnTo>
                    <a:lnTo>
                      <a:pt x="23535" y="175260"/>
                    </a:lnTo>
                    <a:lnTo>
                      <a:pt x="24953" y="186907"/>
                    </a:lnTo>
                    <a:lnTo>
                      <a:pt x="26224" y="199334"/>
                    </a:lnTo>
                    <a:lnTo>
                      <a:pt x="27683" y="212737"/>
                    </a:lnTo>
                    <a:lnTo>
                      <a:pt x="29511" y="227126"/>
                    </a:lnTo>
                    <a:lnTo>
                      <a:pt x="31569" y="242365"/>
                    </a:lnTo>
                    <a:lnTo>
                      <a:pt x="33497" y="258272"/>
                    </a:lnTo>
                    <a:lnTo>
                      <a:pt x="35096" y="274675"/>
                    </a:lnTo>
                    <a:lnTo>
                      <a:pt x="36491" y="291435"/>
                    </a:lnTo>
                    <a:lnTo>
                      <a:pt x="38035" y="308445"/>
                    </a:lnTo>
                    <a:lnTo>
                      <a:pt x="39921" y="325623"/>
                    </a:lnTo>
                    <a:lnTo>
                      <a:pt x="42018" y="342752"/>
                    </a:lnTo>
                    <a:lnTo>
                      <a:pt x="43972" y="359486"/>
                    </a:lnTo>
                    <a:lnTo>
                      <a:pt x="45584" y="375669"/>
                    </a:lnTo>
                    <a:lnTo>
                      <a:pt x="46819" y="391317"/>
                    </a:lnTo>
                    <a:lnTo>
                      <a:pt x="47722" y="406518"/>
                    </a:lnTo>
                    <a:lnTo>
                      <a:pt x="48332" y="421275"/>
                    </a:lnTo>
                    <a:lnTo>
                      <a:pt x="47613" y="432104"/>
                    </a:lnTo>
                    <a:lnTo>
                      <a:pt x="44926" y="434609"/>
                    </a:lnTo>
                    <a:lnTo>
                      <a:pt x="41681" y="430213"/>
                    </a:lnTo>
                    <a:lnTo>
                      <a:pt x="38379" y="421175"/>
                    </a:lnTo>
                    <a:lnTo>
                      <a:pt x="35069" y="409139"/>
                    </a:lnTo>
                    <a:lnTo>
                      <a:pt x="31738" y="395180"/>
                    </a:lnTo>
                    <a:lnTo>
                      <a:pt x="28540" y="379979"/>
                    </a:lnTo>
                    <a:lnTo>
                      <a:pt x="25782" y="363974"/>
                    </a:lnTo>
                    <a:lnTo>
                      <a:pt x="23597" y="347449"/>
                    </a:lnTo>
                    <a:lnTo>
                      <a:pt x="21793" y="330747"/>
                    </a:lnTo>
                    <a:lnTo>
                      <a:pt x="19969" y="314294"/>
                    </a:lnTo>
                    <a:lnTo>
                      <a:pt x="17892" y="298291"/>
                    </a:lnTo>
                    <a:lnTo>
                      <a:pt x="15665" y="282593"/>
                    </a:lnTo>
                    <a:lnTo>
                      <a:pt x="13624" y="266825"/>
                    </a:lnTo>
                    <a:lnTo>
                      <a:pt x="11949" y="250772"/>
                    </a:lnTo>
                    <a:lnTo>
                      <a:pt x="10502" y="234548"/>
                    </a:lnTo>
                    <a:lnTo>
                      <a:pt x="8924" y="218495"/>
                    </a:lnTo>
                    <a:lnTo>
                      <a:pt x="7015" y="202805"/>
                    </a:lnTo>
                    <a:lnTo>
                      <a:pt x="4902" y="187505"/>
                    </a:lnTo>
                    <a:lnTo>
                      <a:pt x="2938" y="172545"/>
                    </a:lnTo>
                    <a:lnTo>
                      <a:pt x="1324" y="157848"/>
                    </a:lnTo>
                    <a:lnTo>
                      <a:pt x="258" y="143181"/>
                    </a:lnTo>
                    <a:lnTo>
                      <a:pt x="0" y="128180"/>
                    </a:lnTo>
                    <a:lnTo>
                      <a:pt x="608" y="112684"/>
                    </a:lnTo>
                    <a:lnTo>
                      <a:pt x="1985" y="97021"/>
                    </a:lnTo>
                    <a:lnTo>
                      <a:pt x="3972" y="81885"/>
                    </a:lnTo>
                    <a:lnTo>
                      <a:pt x="6421" y="67632"/>
                    </a:lnTo>
                    <a:lnTo>
                      <a:pt x="9369" y="54282"/>
                    </a:lnTo>
                    <a:lnTo>
                      <a:pt x="13026" y="41703"/>
                    </a:lnTo>
                    <a:lnTo>
                      <a:pt x="17453" y="29742"/>
                    </a:lnTo>
                    <a:lnTo>
                      <a:pt x="22731" y="18896"/>
                    </a:lnTo>
                    <a:lnTo>
                      <a:pt x="29030" y="10267"/>
                    </a:lnTo>
                    <a:lnTo>
                      <a:pt x="36345" y="4284"/>
                    </a:lnTo>
                    <a:lnTo>
                      <a:pt x="44529" y="909"/>
                    </a:lnTo>
                    <a:lnTo>
                      <a:pt x="53393" y="0"/>
                    </a:lnTo>
                    <a:lnTo>
                      <a:pt x="62757" y="1208"/>
                    </a:lnTo>
                    <a:lnTo>
                      <a:pt x="72315" y="4254"/>
                    </a:lnTo>
                    <a:lnTo>
                      <a:pt x="81650" y="9023"/>
                    </a:lnTo>
                    <a:lnTo>
                      <a:pt x="90552" y="15297"/>
                    </a:lnTo>
                    <a:lnTo>
                      <a:pt x="98833" y="22776"/>
                    </a:lnTo>
                    <a:lnTo>
                      <a:pt x="106249" y="31165"/>
                    </a:lnTo>
                    <a:lnTo>
                      <a:pt x="112756" y="40215"/>
                    </a:lnTo>
                    <a:lnTo>
                      <a:pt x="118466" y="49731"/>
                    </a:lnTo>
                    <a:lnTo>
                      <a:pt x="123543" y="59572"/>
                    </a:lnTo>
                    <a:lnTo>
                      <a:pt x="128143" y="69640"/>
                    </a:lnTo>
                    <a:lnTo>
                      <a:pt x="132234" y="80029"/>
                    </a:lnTo>
                    <a:lnTo>
                      <a:pt x="135611" y="90996"/>
                    </a:lnTo>
                    <a:lnTo>
                      <a:pt x="138208" y="102627"/>
                    </a:lnTo>
                    <a:lnTo>
                      <a:pt x="139783" y="114541"/>
                    </a:lnTo>
                    <a:lnTo>
                      <a:pt x="139858" y="126007"/>
                    </a:lnTo>
                    <a:lnTo>
                      <a:pt x="138311" y="136647"/>
                    </a:lnTo>
                    <a:lnTo>
                      <a:pt x="135323" y="146587"/>
                    </a:lnTo>
                    <a:lnTo>
                      <a:pt x="131183" y="156257"/>
                    </a:lnTo>
                    <a:lnTo>
                      <a:pt x="126169" y="165944"/>
                    </a:lnTo>
                    <a:lnTo>
                      <a:pt x="120194" y="175604"/>
                    </a:lnTo>
                    <a:lnTo>
                      <a:pt x="112828" y="184950"/>
                    </a:lnTo>
                    <a:lnTo>
                      <a:pt x="103961" y="193826"/>
                    </a:lnTo>
                    <a:lnTo>
                      <a:pt x="94175" y="201932"/>
                    </a:lnTo>
                    <a:lnTo>
                      <a:pt x="83511" y="209556"/>
                    </a:lnTo>
                    <a:lnTo>
                      <a:pt x="69914" y="217364"/>
                    </a:lnTo>
                    <a:lnTo>
                      <a:pt x="49766" y="22661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2513152" y="3217311"/>
                <a:ext cx="63172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410613">
                    <a:moveTo>
                      <a:pt x="0" y="0"/>
                    </a:moveTo>
                    <a:lnTo>
                      <a:pt x="2867" y="14602"/>
                    </a:lnTo>
                    <a:lnTo>
                      <a:pt x="5009" y="27873"/>
                    </a:lnTo>
                    <a:lnTo>
                      <a:pt x="6617" y="41069"/>
                    </a:lnTo>
                    <a:lnTo>
                      <a:pt x="7970" y="54239"/>
                    </a:lnTo>
                    <a:lnTo>
                      <a:pt x="9467" y="67099"/>
                    </a:lnTo>
                    <a:lnTo>
                      <a:pt x="11313" y="79504"/>
                    </a:lnTo>
                    <a:lnTo>
                      <a:pt x="13380" y="91617"/>
                    </a:lnTo>
                    <a:lnTo>
                      <a:pt x="15312" y="103818"/>
                    </a:lnTo>
                    <a:lnTo>
                      <a:pt x="16913" y="116333"/>
                    </a:lnTo>
                    <a:lnTo>
                      <a:pt x="18310" y="129536"/>
                    </a:lnTo>
                    <a:lnTo>
                      <a:pt x="19854" y="144003"/>
                    </a:lnTo>
                    <a:lnTo>
                      <a:pt x="21740" y="159925"/>
                    </a:lnTo>
                    <a:lnTo>
                      <a:pt x="23837" y="177009"/>
                    </a:lnTo>
                    <a:lnTo>
                      <a:pt x="25792" y="194694"/>
                    </a:lnTo>
                    <a:lnTo>
                      <a:pt x="27408" y="212583"/>
                    </a:lnTo>
                    <a:lnTo>
                      <a:pt x="28815" y="230321"/>
                    </a:lnTo>
                    <a:lnTo>
                      <a:pt x="30367" y="247530"/>
                    </a:lnTo>
                    <a:lnTo>
                      <a:pt x="32263" y="264060"/>
                    </a:lnTo>
                    <a:lnTo>
                      <a:pt x="34536" y="279786"/>
                    </a:lnTo>
                    <a:lnTo>
                      <a:pt x="37141" y="294514"/>
                    </a:lnTo>
                    <a:lnTo>
                      <a:pt x="40003" y="308245"/>
                    </a:lnTo>
                    <a:lnTo>
                      <a:pt x="42891" y="321283"/>
                    </a:lnTo>
                    <a:lnTo>
                      <a:pt x="45444" y="334119"/>
                    </a:lnTo>
                    <a:lnTo>
                      <a:pt x="47494" y="347043"/>
                    </a:lnTo>
                    <a:lnTo>
                      <a:pt x="49240" y="359752"/>
                    </a:lnTo>
                    <a:lnTo>
                      <a:pt x="51428" y="372785"/>
                    </a:lnTo>
                    <a:lnTo>
                      <a:pt x="55365" y="388413"/>
                    </a:lnTo>
                    <a:lnTo>
                      <a:pt x="63171" y="4106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2642172" y="3443636"/>
                <a:ext cx="144722" cy="188028"/>
              </a:xfrm>
              <a:custGeom>
                <a:avLst/>
                <a:gdLst/>
                <a:ahLst/>
                <a:cxnLst/>
                <a:rect l="0" t="0" r="0" b="0"/>
                <a:pathLst>
                  <a:path w="144722" h="188028">
                    <a:moveTo>
                      <a:pt x="92079" y="89530"/>
                    </a:moveTo>
                    <a:lnTo>
                      <a:pt x="94879" y="80729"/>
                    </a:lnTo>
                    <a:lnTo>
                      <a:pt x="96380" y="72383"/>
                    </a:lnTo>
                    <a:lnTo>
                      <a:pt x="96682" y="63688"/>
                    </a:lnTo>
                    <a:lnTo>
                      <a:pt x="95830" y="54739"/>
                    </a:lnTo>
                    <a:lnTo>
                      <a:pt x="93714" y="45893"/>
                    </a:lnTo>
                    <a:lnTo>
                      <a:pt x="90392" y="37355"/>
                    </a:lnTo>
                    <a:lnTo>
                      <a:pt x="86057" y="29166"/>
                    </a:lnTo>
                    <a:lnTo>
                      <a:pt x="80937" y="21288"/>
                    </a:lnTo>
                    <a:lnTo>
                      <a:pt x="75235" y="13677"/>
                    </a:lnTo>
                    <a:lnTo>
                      <a:pt x="68951" y="6922"/>
                    </a:lnTo>
                    <a:lnTo>
                      <a:pt x="61902" y="2202"/>
                    </a:lnTo>
                    <a:lnTo>
                      <a:pt x="54053" y="0"/>
                    </a:lnTo>
                    <a:lnTo>
                      <a:pt x="45663" y="320"/>
                    </a:lnTo>
                    <a:lnTo>
                      <a:pt x="37186" y="3043"/>
                    </a:lnTo>
                    <a:lnTo>
                      <a:pt x="28901" y="7844"/>
                    </a:lnTo>
                    <a:lnTo>
                      <a:pt x="21220" y="14455"/>
                    </a:lnTo>
                    <a:lnTo>
                      <a:pt x="14747" y="22771"/>
                    </a:lnTo>
                    <a:lnTo>
                      <a:pt x="9694" y="32579"/>
                    </a:lnTo>
                    <a:lnTo>
                      <a:pt x="5946" y="43584"/>
                    </a:lnTo>
                    <a:lnTo>
                      <a:pt x="3258" y="55494"/>
                    </a:lnTo>
                    <a:lnTo>
                      <a:pt x="1376" y="68057"/>
                    </a:lnTo>
                    <a:lnTo>
                      <a:pt x="245" y="80914"/>
                    </a:lnTo>
                    <a:lnTo>
                      <a:pt x="0" y="93620"/>
                    </a:lnTo>
                    <a:lnTo>
                      <a:pt x="647" y="105942"/>
                    </a:lnTo>
                    <a:lnTo>
                      <a:pt x="2063" y="117843"/>
                    </a:lnTo>
                    <a:lnTo>
                      <a:pt x="4083" y="129375"/>
                    </a:lnTo>
                    <a:lnTo>
                      <a:pt x="6558" y="140612"/>
                    </a:lnTo>
                    <a:lnTo>
                      <a:pt x="9525" y="151465"/>
                    </a:lnTo>
                    <a:lnTo>
                      <a:pt x="13195" y="161688"/>
                    </a:lnTo>
                    <a:lnTo>
                      <a:pt x="17631" y="171179"/>
                    </a:lnTo>
                    <a:lnTo>
                      <a:pt x="22916" y="179349"/>
                    </a:lnTo>
                    <a:lnTo>
                      <a:pt x="29219" y="185094"/>
                    </a:lnTo>
                    <a:lnTo>
                      <a:pt x="36524" y="188016"/>
                    </a:lnTo>
                    <a:lnTo>
                      <a:pt x="44191" y="188027"/>
                    </a:lnTo>
                    <a:lnTo>
                      <a:pt x="51112" y="185000"/>
                    </a:lnTo>
                    <a:lnTo>
                      <a:pt x="56726" y="179191"/>
                    </a:lnTo>
                    <a:lnTo>
                      <a:pt x="61153" y="171259"/>
                    </a:lnTo>
                    <a:lnTo>
                      <a:pt x="64896" y="162050"/>
                    </a:lnTo>
                    <a:lnTo>
                      <a:pt x="68337" y="152161"/>
                    </a:lnTo>
                    <a:lnTo>
                      <a:pt x="71514" y="141763"/>
                    </a:lnTo>
                    <a:lnTo>
                      <a:pt x="74210" y="130726"/>
                    </a:lnTo>
                    <a:lnTo>
                      <a:pt x="76340" y="119098"/>
                    </a:lnTo>
                    <a:lnTo>
                      <a:pt x="78389" y="110204"/>
                    </a:lnTo>
                    <a:lnTo>
                      <a:pt x="81059" y="107694"/>
                    </a:lnTo>
                    <a:lnTo>
                      <a:pt x="84463" y="109588"/>
                    </a:lnTo>
                    <a:lnTo>
                      <a:pt x="88641" y="113886"/>
                    </a:lnTo>
                    <a:lnTo>
                      <a:pt x="93533" y="119450"/>
                    </a:lnTo>
                    <a:lnTo>
                      <a:pt x="99015" y="125669"/>
                    </a:lnTo>
                    <a:lnTo>
                      <a:pt x="105030" y="131929"/>
                    </a:lnTo>
                    <a:lnTo>
                      <a:pt x="112412" y="138082"/>
                    </a:lnTo>
                    <a:lnTo>
                      <a:pt x="124041" y="144661"/>
                    </a:lnTo>
                    <a:lnTo>
                      <a:pt x="144721" y="1527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2818479" y="3459467"/>
                <a:ext cx="21057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21057" h="136871">
                    <a:moveTo>
                      <a:pt x="0" y="0"/>
                    </a:moveTo>
                    <a:lnTo>
                      <a:pt x="66" y="11668"/>
                    </a:lnTo>
                    <a:lnTo>
                      <a:pt x="707" y="22157"/>
                    </a:lnTo>
                    <a:lnTo>
                      <a:pt x="1999" y="32462"/>
                    </a:lnTo>
                    <a:lnTo>
                      <a:pt x="3685" y="42937"/>
                    </a:lnTo>
                    <a:lnTo>
                      <a:pt x="5354" y="53929"/>
                    </a:lnTo>
                    <a:lnTo>
                      <a:pt x="6772" y="65563"/>
                    </a:lnTo>
                    <a:lnTo>
                      <a:pt x="8074" y="77574"/>
                    </a:lnTo>
                    <a:lnTo>
                      <a:pt x="9907" y="90797"/>
                    </a:lnTo>
                    <a:lnTo>
                      <a:pt x="13546" y="108631"/>
                    </a:lnTo>
                    <a:lnTo>
                      <a:pt x="21056" y="1368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2776365" y="3322596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923763" y="3438065"/>
                <a:ext cx="136872" cy="18985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89859">
                    <a:moveTo>
                      <a:pt x="0" y="95101"/>
                    </a:moveTo>
                    <a:lnTo>
                      <a:pt x="2934" y="106769"/>
                    </a:lnTo>
                    <a:lnTo>
                      <a:pt x="5716" y="117258"/>
                    </a:lnTo>
                    <a:lnTo>
                      <a:pt x="8616" y="127559"/>
                    </a:lnTo>
                    <a:lnTo>
                      <a:pt x="11656" y="137861"/>
                    </a:lnTo>
                    <a:lnTo>
                      <a:pt x="14821" y="148205"/>
                    </a:lnTo>
                    <a:lnTo>
                      <a:pt x="18061" y="158520"/>
                    </a:lnTo>
                    <a:lnTo>
                      <a:pt x="20476" y="166208"/>
                    </a:lnTo>
                    <a:lnTo>
                      <a:pt x="21008" y="168141"/>
                    </a:lnTo>
                    <a:lnTo>
                      <a:pt x="20058" y="165508"/>
                    </a:lnTo>
                    <a:lnTo>
                      <a:pt x="18159" y="159937"/>
                    </a:lnTo>
                    <a:lnTo>
                      <a:pt x="15670" y="152541"/>
                    </a:lnTo>
                    <a:lnTo>
                      <a:pt x="12818" y="144007"/>
                    </a:lnTo>
                    <a:lnTo>
                      <a:pt x="9903" y="134594"/>
                    </a:lnTo>
                    <a:lnTo>
                      <a:pt x="7316" y="124254"/>
                    </a:lnTo>
                    <a:lnTo>
                      <a:pt x="5244" y="113019"/>
                    </a:lnTo>
                    <a:lnTo>
                      <a:pt x="3851" y="101024"/>
                    </a:lnTo>
                    <a:lnTo>
                      <a:pt x="3364" y="88435"/>
                    </a:lnTo>
                    <a:lnTo>
                      <a:pt x="3816" y="75412"/>
                    </a:lnTo>
                    <a:lnTo>
                      <a:pt x="5084" y="62241"/>
                    </a:lnTo>
                    <a:lnTo>
                      <a:pt x="6999" y="49325"/>
                    </a:lnTo>
                    <a:lnTo>
                      <a:pt x="9408" y="36875"/>
                    </a:lnTo>
                    <a:lnTo>
                      <a:pt x="12668" y="25398"/>
                    </a:lnTo>
                    <a:lnTo>
                      <a:pt x="17599" y="15747"/>
                    </a:lnTo>
                    <a:lnTo>
                      <a:pt x="24504" y="8231"/>
                    </a:lnTo>
                    <a:lnTo>
                      <a:pt x="32904" y="2999"/>
                    </a:lnTo>
                    <a:lnTo>
                      <a:pt x="41846" y="296"/>
                    </a:lnTo>
                    <a:lnTo>
                      <a:pt x="50708" y="0"/>
                    </a:lnTo>
                    <a:lnTo>
                      <a:pt x="59249" y="1884"/>
                    </a:lnTo>
                    <a:lnTo>
                      <a:pt x="67431" y="5798"/>
                    </a:lnTo>
                    <a:lnTo>
                      <a:pt x="75289" y="11467"/>
                    </a:lnTo>
                    <a:lnTo>
                      <a:pt x="82564" y="18692"/>
                    </a:lnTo>
                    <a:lnTo>
                      <a:pt x="88705" y="27435"/>
                    </a:lnTo>
                    <a:lnTo>
                      <a:pt x="93511" y="37532"/>
                    </a:lnTo>
                    <a:lnTo>
                      <a:pt x="97248" y="48565"/>
                    </a:lnTo>
                    <a:lnTo>
                      <a:pt x="100456" y="59962"/>
                    </a:lnTo>
                    <a:lnTo>
                      <a:pt x="103506" y="71367"/>
                    </a:lnTo>
                    <a:lnTo>
                      <a:pt x="106574" y="82634"/>
                    </a:lnTo>
                    <a:lnTo>
                      <a:pt x="109721" y="93732"/>
                    </a:lnTo>
                    <a:lnTo>
                      <a:pt x="112955" y="104679"/>
                    </a:lnTo>
                    <a:lnTo>
                      <a:pt x="116264" y="115506"/>
                    </a:lnTo>
                    <a:lnTo>
                      <a:pt x="119631" y="126243"/>
                    </a:lnTo>
                    <a:lnTo>
                      <a:pt x="123037" y="136905"/>
                    </a:lnTo>
                    <a:lnTo>
                      <a:pt x="126318" y="147252"/>
                    </a:lnTo>
                    <a:lnTo>
                      <a:pt x="129489" y="157905"/>
                    </a:lnTo>
                    <a:lnTo>
                      <a:pt x="132830" y="170920"/>
                    </a:lnTo>
                    <a:lnTo>
                      <a:pt x="136871" y="18985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3105010" y="3388858"/>
                <a:ext cx="149343" cy="219440"/>
              </a:xfrm>
              <a:custGeom>
                <a:avLst/>
                <a:gdLst/>
                <a:ahLst/>
                <a:cxnLst/>
                <a:rect l="0" t="0" r="0" b="0"/>
                <a:pathLst>
                  <a:path w="149343" h="219440">
                    <a:moveTo>
                      <a:pt x="103023" y="7438"/>
                    </a:moveTo>
                    <a:lnTo>
                      <a:pt x="94154" y="4571"/>
                    </a:lnTo>
                    <a:lnTo>
                      <a:pt x="85168" y="2429"/>
                    </a:lnTo>
                    <a:lnTo>
                      <a:pt x="75182" y="835"/>
                    </a:lnTo>
                    <a:lnTo>
                      <a:pt x="64547" y="0"/>
                    </a:lnTo>
                    <a:lnTo>
                      <a:pt x="54032" y="447"/>
                    </a:lnTo>
                    <a:lnTo>
                      <a:pt x="44080" y="2357"/>
                    </a:lnTo>
                    <a:lnTo>
                      <a:pt x="34793" y="5593"/>
                    </a:lnTo>
                    <a:lnTo>
                      <a:pt x="26105" y="9902"/>
                    </a:lnTo>
                    <a:lnTo>
                      <a:pt x="17909" y="15026"/>
                    </a:lnTo>
                    <a:lnTo>
                      <a:pt x="10576" y="20904"/>
                    </a:lnTo>
                    <a:lnTo>
                      <a:pt x="4928" y="27673"/>
                    </a:lnTo>
                    <a:lnTo>
                      <a:pt x="1290" y="35322"/>
                    </a:lnTo>
                    <a:lnTo>
                      <a:pt x="0" y="43235"/>
                    </a:lnTo>
                    <a:lnTo>
                      <a:pt x="1637" y="50329"/>
                    </a:lnTo>
                    <a:lnTo>
                      <a:pt x="6220" y="56062"/>
                    </a:lnTo>
                    <a:lnTo>
                      <a:pt x="13178" y="60571"/>
                    </a:lnTo>
                    <a:lnTo>
                      <a:pt x="21660" y="64370"/>
                    </a:lnTo>
                    <a:lnTo>
                      <a:pt x="31022" y="67853"/>
                    </a:lnTo>
                    <a:lnTo>
                      <a:pt x="40878" y="71228"/>
                    </a:lnTo>
                    <a:lnTo>
                      <a:pt x="51011" y="74589"/>
                    </a:lnTo>
                    <a:lnTo>
                      <a:pt x="61303" y="77970"/>
                    </a:lnTo>
                    <a:lnTo>
                      <a:pt x="71688" y="81379"/>
                    </a:lnTo>
                    <a:lnTo>
                      <a:pt x="82126" y="84815"/>
                    </a:lnTo>
                    <a:lnTo>
                      <a:pt x="92594" y="88276"/>
                    </a:lnTo>
                    <a:lnTo>
                      <a:pt x="102913" y="91921"/>
                    </a:lnTo>
                    <a:lnTo>
                      <a:pt x="112770" y="96054"/>
                    </a:lnTo>
                    <a:lnTo>
                      <a:pt x="122021" y="100809"/>
                    </a:lnTo>
                    <a:lnTo>
                      <a:pt x="130369" y="106477"/>
                    </a:lnTo>
                    <a:lnTo>
                      <a:pt x="137297" y="113572"/>
                    </a:lnTo>
                    <a:lnTo>
                      <a:pt x="142655" y="122234"/>
                    </a:lnTo>
                    <a:lnTo>
                      <a:pt x="146438" y="132136"/>
                    </a:lnTo>
                    <a:lnTo>
                      <a:pt x="148619" y="142693"/>
                    </a:lnTo>
                    <a:lnTo>
                      <a:pt x="149342" y="153489"/>
                    </a:lnTo>
                    <a:lnTo>
                      <a:pt x="148711" y="164159"/>
                    </a:lnTo>
                    <a:lnTo>
                      <a:pt x="146701" y="174316"/>
                    </a:lnTo>
                    <a:lnTo>
                      <a:pt x="143422" y="183805"/>
                    </a:lnTo>
                    <a:lnTo>
                      <a:pt x="138934" y="192497"/>
                    </a:lnTo>
                    <a:lnTo>
                      <a:pt x="133173" y="200196"/>
                    </a:lnTo>
                    <a:lnTo>
                      <a:pt x="126224" y="206888"/>
                    </a:lnTo>
                    <a:lnTo>
                      <a:pt x="118286" y="212383"/>
                    </a:lnTo>
                    <a:lnTo>
                      <a:pt x="109588" y="216252"/>
                    </a:lnTo>
                    <a:lnTo>
                      <a:pt x="100340" y="218415"/>
                    </a:lnTo>
                    <a:lnTo>
                      <a:pt x="90966" y="219238"/>
                    </a:lnTo>
                    <a:lnTo>
                      <a:pt x="81080" y="219439"/>
                    </a:lnTo>
                    <a:lnTo>
                      <a:pt x="68700" y="219037"/>
                    </a:lnTo>
                    <a:lnTo>
                      <a:pt x="50380" y="21800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3507279" y="3132067"/>
                <a:ext cx="317326" cy="474718"/>
              </a:xfrm>
              <a:custGeom>
                <a:avLst/>
                <a:gdLst/>
                <a:ahLst/>
                <a:cxnLst/>
                <a:rect l="0" t="0" r="0" b="0"/>
                <a:pathLst>
                  <a:path w="317326" h="474718">
                    <a:moveTo>
                      <a:pt x="185065" y="85244"/>
                    </a:moveTo>
                    <a:lnTo>
                      <a:pt x="182064" y="76443"/>
                    </a:lnTo>
                    <a:lnTo>
                      <a:pt x="178642" y="68096"/>
                    </a:lnTo>
                    <a:lnTo>
                      <a:pt x="174441" y="59401"/>
                    </a:lnTo>
                    <a:lnTo>
                      <a:pt x="169368" y="50453"/>
                    </a:lnTo>
                    <a:lnTo>
                      <a:pt x="163238" y="41607"/>
                    </a:lnTo>
                    <a:lnTo>
                      <a:pt x="156050" y="33073"/>
                    </a:lnTo>
                    <a:lnTo>
                      <a:pt x="147790" y="25057"/>
                    </a:lnTo>
                    <a:lnTo>
                      <a:pt x="138347" y="17828"/>
                    </a:lnTo>
                    <a:lnTo>
                      <a:pt x="127778" y="11460"/>
                    </a:lnTo>
                    <a:lnTo>
                      <a:pt x="116428" y="6186"/>
                    </a:lnTo>
                    <a:lnTo>
                      <a:pt x="104819" y="2465"/>
                    </a:lnTo>
                    <a:lnTo>
                      <a:pt x="93277" y="413"/>
                    </a:lnTo>
                    <a:lnTo>
                      <a:pt x="82088" y="0"/>
                    </a:lnTo>
                    <a:lnTo>
                      <a:pt x="71574" y="1235"/>
                    </a:lnTo>
                    <a:lnTo>
                      <a:pt x="61838" y="3953"/>
                    </a:lnTo>
                    <a:lnTo>
                      <a:pt x="52807" y="7878"/>
                    </a:lnTo>
                    <a:lnTo>
                      <a:pt x="44349" y="12720"/>
                    </a:lnTo>
                    <a:lnTo>
                      <a:pt x="36325" y="18237"/>
                    </a:lnTo>
                    <a:lnTo>
                      <a:pt x="28781" y="24396"/>
                    </a:lnTo>
                    <a:lnTo>
                      <a:pt x="21933" y="31362"/>
                    </a:lnTo>
                    <a:lnTo>
                      <a:pt x="15848" y="39164"/>
                    </a:lnTo>
                    <a:lnTo>
                      <a:pt x="10608" y="47861"/>
                    </a:lnTo>
                    <a:lnTo>
                      <a:pt x="6387" y="57611"/>
                    </a:lnTo>
                    <a:lnTo>
                      <a:pt x="3183" y="68390"/>
                    </a:lnTo>
                    <a:lnTo>
                      <a:pt x="1014" y="79884"/>
                    </a:lnTo>
                    <a:lnTo>
                      <a:pt x="0" y="91591"/>
                    </a:lnTo>
                    <a:lnTo>
                      <a:pt x="94" y="103208"/>
                    </a:lnTo>
                    <a:lnTo>
                      <a:pt x="1123" y="114787"/>
                    </a:lnTo>
                    <a:lnTo>
                      <a:pt x="2876" y="126627"/>
                    </a:lnTo>
                    <a:lnTo>
                      <a:pt x="5168" y="138885"/>
                    </a:lnTo>
                    <a:lnTo>
                      <a:pt x="8011" y="151406"/>
                    </a:lnTo>
                    <a:lnTo>
                      <a:pt x="11596" y="163819"/>
                    </a:lnTo>
                    <a:lnTo>
                      <a:pt x="15976" y="175904"/>
                    </a:lnTo>
                    <a:lnTo>
                      <a:pt x="21222" y="187290"/>
                    </a:lnTo>
                    <a:lnTo>
                      <a:pt x="27501" y="197404"/>
                    </a:lnTo>
                    <a:lnTo>
                      <a:pt x="34807" y="206050"/>
                    </a:lnTo>
                    <a:lnTo>
                      <a:pt x="43154" y="213193"/>
                    </a:lnTo>
                    <a:lnTo>
                      <a:pt x="52660" y="218783"/>
                    </a:lnTo>
                    <a:lnTo>
                      <a:pt x="63277" y="222952"/>
                    </a:lnTo>
                    <a:lnTo>
                      <a:pt x="74830" y="225958"/>
                    </a:lnTo>
                    <a:lnTo>
                      <a:pt x="87109" y="228075"/>
                    </a:lnTo>
                    <a:lnTo>
                      <a:pt x="99923" y="229548"/>
                    </a:lnTo>
                    <a:lnTo>
                      <a:pt x="113121" y="230727"/>
                    </a:lnTo>
                    <a:lnTo>
                      <a:pt x="126586" y="232060"/>
                    </a:lnTo>
                    <a:lnTo>
                      <a:pt x="140236" y="233776"/>
                    </a:lnTo>
                    <a:lnTo>
                      <a:pt x="154012" y="235913"/>
                    </a:lnTo>
                    <a:lnTo>
                      <a:pt x="167874" y="238419"/>
                    </a:lnTo>
                    <a:lnTo>
                      <a:pt x="181784" y="241220"/>
                    </a:lnTo>
                    <a:lnTo>
                      <a:pt x="195398" y="244406"/>
                    </a:lnTo>
                    <a:lnTo>
                      <a:pt x="208086" y="248222"/>
                    </a:lnTo>
                    <a:lnTo>
                      <a:pt x="219583" y="252756"/>
                    </a:lnTo>
                    <a:lnTo>
                      <a:pt x="229946" y="258106"/>
                    </a:lnTo>
                    <a:lnTo>
                      <a:pt x="239375" y="264453"/>
                    </a:lnTo>
                    <a:lnTo>
                      <a:pt x="248090" y="271796"/>
                    </a:lnTo>
                    <a:lnTo>
                      <a:pt x="256285" y="279828"/>
                    </a:lnTo>
                    <a:lnTo>
                      <a:pt x="264109" y="288058"/>
                    </a:lnTo>
                    <a:lnTo>
                      <a:pt x="271671" y="296192"/>
                    </a:lnTo>
                    <a:lnTo>
                      <a:pt x="278888" y="304449"/>
                    </a:lnTo>
                    <a:lnTo>
                      <a:pt x="285508" y="313437"/>
                    </a:lnTo>
                    <a:lnTo>
                      <a:pt x="291441" y="323446"/>
                    </a:lnTo>
                    <a:lnTo>
                      <a:pt x="296748" y="334287"/>
                    </a:lnTo>
                    <a:lnTo>
                      <a:pt x="301545" y="345489"/>
                    </a:lnTo>
                    <a:lnTo>
                      <a:pt x="305954" y="356736"/>
                    </a:lnTo>
                    <a:lnTo>
                      <a:pt x="309915" y="368050"/>
                    </a:lnTo>
                    <a:lnTo>
                      <a:pt x="313204" y="379705"/>
                    </a:lnTo>
                    <a:lnTo>
                      <a:pt x="315742" y="391832"/>
                    </a:lnTo>
                    <a:lnTo>
                      <a:pt x="317277" y="404093"/>
                    </a:lnTo>
                    <a:lnTo>
                      <a:pt x="317325" y="415799"/>
                    </a:lnTo>
                    <a:lnTo>
                      <a:pt x="315756" y="426594"/>
                    </a:lnTo>
                    <a:lnTo>
                      <a:pt x="312583" y="436301"/>
                    </a:lnTo>
                    <a:lnTo>
                      <a:pt x="307786" y="444749"/>
                    </a:lnTo>
                    <a:lnTo>
                      <a:pt x="301519" y="451984"/>
                    </a:lnTo>
                    <a:lnTo>
                      <a:pt x="293887" y="458200"/>
                    </a:lnTo>
                    <a:lnTo>
                      <a:pt x="284871" y="463624"/>
                    </a:lnTo>
                    <a:lnTo>
                      <a:pt x="274586" y="468451"/>
                    </a:lnTo>
                    <a:lnTo>
                      <a:pt x="263257" y="472357"/>
                    </a:lnTo>
                    <a:lnTo>
                      <a:pt x="251129" y="474545"/>
                    </a:lnTo>
                    <a:lnTo>
                      <a:pt x="238416" y="474717"/>
                    </a:lnTo>
                    <a:lnTo>
                      <a:pt x="225287" y="473035"/>
                    </a:lnTo>
                    <a:lnTo>
                      <a:pt x="211867" y="469846"/>
                    </a:lnTo>
                    <a:lnTo>
                      <a:pt x="198252" y="465516"/>
                    </a:lnTo>
                    <a:lnTo>
                      <a:pt x="184669" y="460356"/>
                    </a:lnTo>
                    <a:lnTo>
                      <a:pt x="171469" y="454610"/>
                    </a:lnTo>
                    <a:lnTo>
                      <a:pt x="158825" y="448465"/>
                    </a:lnTo>
                    <a:lnTo>
                      <a:pt x="147176" y="442353"/>
                    </a:lnTo>
                    <a:lnTo>
                      <a:pt x="136170" y="436360"/>
                    </a:lnTo>
                    <a:lnTo>
                      <a:pt x="124841" y="429966"/>
                    </a:lnTo>
                    <a:lnTo>
                      <a:pt x="111366" y="42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892385" y="3164669"/>
                <a:ext cx="52644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00084">
                    <a:moveTo>
                      <a:pt x="0" y="0"/>
                    </a:moveTo>
                    <a:lnTo>
                      <a:pt x="68" y="14669"/>
                    </a:lnTo>
                    <a:lnTo>
                      <a:pt x="707" y="28579"/>
                    </a:lnTo>
                    <a:lnTo>
                      <a:pt x="1999" y="43078"/>
                    </a:lnTo>
                    <a:lnTo>
                      <a:pt x="3686" y="58279"/>
                    </a:lnTo>
                    <a:lnTo>
                      <a:pt x="5354" y="74104"/>
                    </a:lnTo>
                    <a:lnTo>
                      <a:pt x="6772" y="90415"/>
                    </a:lnTo>
                    <a:lnTo>
                      <a:pt x="8043" y="106759"/>
                    </a:lnTo>
                    <a:lnTo>
                      <a:pt x="9502" y="122419"/>
                    </a:lnTo>
                    <a:lnTo>
                      <a:pt x="11335" y="137070"/>
                    </a:lnTo>
                    <a:lnTo>
                      <a:pt x="13566" y="151212"/>
                    </a:lnTo>
                    <a:lnTo>
                      <a:pt x="16142" y="165926"/>
                    </a:lnTo>
                    <a:lnTo>
                      <a:pt x="18989" y="181793"/>
                    </a:lnTo>
                    <a:lnTo>
                      <a:pt x="22038" y="198723"/>
                    </a:lnTo>
                    <a:lnTo>
                      <a:pt x="25230" y="216247"/>
                    </a:lnTo>
                    <a:lnTo>
                      <a:pt x="28523" y="234003"/>
                    </a:lnTo>
                    <a:lnTo>
                      <a:pt x="31886" y="251809"/>
                    </a:lnTo>
                    <a:lnTo>
                      <a:pt x="35296" y="269589"/>
                    </a:lnTo>
                    <a:lnTo>
                      <a:pt x="38735" y="287317"/>
                    </a:lnTo>
                    <a:lnTo>
                      <a:pt x="42027" y="304830"/>
                    </a:lnTo>
                    <a:lnTo>
                      <a:pt x="44858" y="321828"/>
                    </a:lnTo>
                    <a:lnTo>
                      <a:pt x="47094" y="338173"/>
                    </a:lnTo>
                    <a:lnTo>
                      <a:pt x="48769" y="353305"/>
                    </a:lnTo>
                    <a:lnTo>
                      <a:pt x="50156" y="367641"/>
                    </a:lnTo>
                    <a:lnTo>
                      <a:pt x="51378" y="382440"/>
                    </a:lnTo>
                    <a:lnTo>
                      <a:pt x="52643" y="4000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808158" y="3304252"/>
                <a:ext cx="200042" cy="1834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8345">
                    <a:moveTo>
                      <a:pt x="200041" y="7815"/>
                    </a:moveTo>
                    <a:lnTo>
                      <a:pt x="188239" y="4949"/>
                    </a:lnTo>
                    <a:lnTo>
                      <a:pt x="176470" y="2807"/>
                    </a:lnTo>
                    <a:lnTo>
                      <a:pt x="163584" y="1209"/>
                    </a:lnTo>
                    <a:lnTo>
                      <a:pt x="149909" y="201"/>
                    </a:lnTo>
                    <a:lnTo>
                      <a:pt x="136229" y="0"/>
                    </a:lnTo>
                    <a:lnTo>
                      <a:pt x="123008" y="652"/>
                    </a:lnTo>
                    <a:lnTo>
                      <a:pt x="110210" y="1889"/>
                    </a:lnTo>
                    <a:lnTo>
                      <a:pt x="97483" y="3254"/>
                    </a:lnTo>
                    <a:lnTo>
                      <a:pt x="84596" y="4468"/>
                    </a:lnTo>
                    <a:lnTo>
                      <a:pt x="71637" y="5603"/>
                    </a:lnTo>
                    <a:lnTo>
                      <a:pt x="58924" y="6971"/>
                    </a:lnTo>
                    <a:lnTo>
                      <a:pt x="46638" y="8739"/>
                    </a:lnTo>
                    <a:lnTo>
                      <a:pt x="35247" y="10766"/>
                    </a:lnTo>
                    <a:lnTo>
                      <a:pt x="24449" y="12885"/>
                    </a:lnTo>
                    <a:lnTo>
                      <a:pt x="13297" y="15287"/>
                    </a:lnTo>
                    <a:lnTo>
                      <a:pt x="0" y="1834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4048283" y="3438202"/>
                <a:ext cx="202072" cy="166673"/>
              </a:xfrm>
              <a:custGeom>
                <a:avLst/>
                <a:gdLst/>
                <a:ahLst/>
                <a:cxnLst/>
                <a:rect l="0" t="0" r="0" b="0"/>
                <a:pathLst>
                  <a:path w="202072" h="166673">
                    <a:moveTo>
                      <a:pt x="96786" y="63378"/>
                    </a:moveTo>
                    <a:lnTo>
                      <a:pt x="93852" y="54577"/>
                    </a:lnTo>
                    <a:lnTo>
                      <a:pt x="91070" y="46230"/>
                    </a:lnTo>
                    <a:lnTo>
                      <a:pt x="88161" y="37541"/>
                    </a:lnTo>
                    <a:lnTo>
                      <a:pt x="84775" y="28765"/>
                    </a:lnTo>
                    <a:lnTo>
                      <a:pt x="80313" y="20567"/>
                    </a:lnTo>
                    <a:lnTo>
                      <a:pt x="74543" y="13291"/>
                    </a:lnTo>
                    <a:lnTo>
                      <a:pt x="67554" y="7274"/>
                    </a:lnTo>
                    <a:lnTo>
                      <a:pt x="59570" y="2989"/>
                    </a:lnTo>
                    <a:lnTo>
                      <a:pt x="50838" y="531"/>
                    </a:lnTo>
                    <a:lnTo>
                      <a:pt x="41892" y="0"/>
                    </a:lnTo>
                    <a:lnTo>
                      <a:pt x="33508" y="1681"/>
                    </a:lnTo>
                    <a:lnTo>
                      <a:pt x="26062" y="5514"/>
                    </a:lnTo>
                    <a:lnTo>
                      <a:pt x="19574" y="11170"/>
                    </a:lnTo>
                    <a:lnTo>
                      <a:pt x="13900" y="18244"/>
                    </a:lnTo>
                    <a:lnTo>
                      <a:pt x="8868" y="26374"/>
                    </a:lnTo>
                    <a:lnTo>
                      <a:pt x="4641" y="35422"/>
                    </a:lnTo>
                    <a:lnTo>
                      <a:pt x="1697" y="45473"/>
                    </a:lnTo>
                    <a:lnTo>
                      <a:pt x="196" y="56486"/>
                    </a:lnTo>
                    <a:lnTo>
                      <a:pt x="0" y="68153"/>
                    </a:lnTo>
                    <a:lnTo>
                      <a:pt x="856" y="79983"/>
                    </a:lnTo>
                    <a:lnTo>
                      <a:pt x="2510" y="91678"/>
                    </a:lnTo>
                    <a:lnTo>
                      <a:pt x="4907" y="102970"/>
                    </a:lnTo>
                    <a:lnTo>
                      <a:pt x="8187" y="113554"/>
                    </a:lnTo>
                    <a:lnTo>
                      <a:pt x="12352" y="123338"/>
                    </a:lnTo>
                    <a:lnTo>
                      <a:pt x="17284" y="132400"/>
                    </a:lnTo>
                    <a:lnTo>
                      <a:pt x="22819" y="140881"/>
                    </a:lnTo>
                    <a:lnTo>
                      <a:pt x="28807" y="148910"/>
                    </a:lnTo>
                    <a:lnTo>
                      <a:pt x="35285" y="156117"/>
                    </a:lnTo>
                    <a:lnTo>
                      <a:pt x="42466" y="161675"/>
                    </a:lnTo>
                    <a:lnTo>
                      <a:pt x="50399" y="165253"/>
                    </a:lnTo>
                    <a:lnTo>
                      <a:pt x="58675" y="166672"/>
                    </a:lnTo>
                    <a:lnTo>
                      <a:pt x="66544" y="165653"/>
                    </a:lnTo>
                    <a:lnTo>
                      <a:pt x="73612" y="162294"/>
                    </a:lnTo>
                    <a:lnTo>
                      <a:pt x="79831" y="156801"/>
                    </a:lnTo>
                    <a:lnTo>
                      <a:pt x="85317" y="149310"/>
                    </a:lnTo>
                    <a:lnTo>
                      <a:pt x="90223" y="140091"/>
                    </a:lnTo>
                    <a:lnTo>
                      <a:pt x="94535" y="129499"/>
                    </a:lnTo>
                    <a:lnTo>
                      <a:pt x="98068" y="117874"/>
                    </a:lnTo>
                    <a:lnTo>
                      <a:pt x="100807" y="105569"/>
                    </a:lnTo>
                    <a:lnTo>
                      <a:pt x="103729" y="95162"/>
                    </a:lnTo>
                    <a:lnTo>
                      <a:pt x="107702" y="90281"/>
                    </a:lnTo>
                    <a:lnTo>
                      <a:pt x="112135" y="90800"/>
                    </a:lnTo>
                    <a:lnTo>
                      <a:pt x="116965" y="95084"/>
                    </a:lnTo>
                    <a:lnTo>
                      <a:pt x="122414" y="101567"/>
                    </a:lnTo>
                    <a:lnTo>
                      <a:pt x="128769" y="109024"/>
                    </a:lnTo>
                    <a:lnTo>
                      <a:pt x="136090" y="116752"/>
                    </a:lnTo>
                    <a:lnTo>
                      <a:pt x="144262" y="123955"/>
                    </a:lnTo>
                    <a:lnTo>
                      <a:pt x="153110" y="129608"/>
                    </a:lnTo>
                    <a:lnTo>
                      <a:pt x="162450" y="133313"/>
                    </a:lnTo>
                    <a:lnTo>
                      <a:pt x="171686" y="135349"/>
                    </a:lnTo>
                    <a:lnTo>
                      <a:pt x="180718" y="136581"/>
                    </a:lnTo>
                    <a:lnTo>
                      <a:pt x="190338" y="137114"/>
                    </a:lnTo>
                    <a:lnTo>
                      <a:pt x="202071" y="1370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4253067" y="3185726"/>
                <a:ext cx="49931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9931" h="379027">
                    <a:moveTo>
                      <a:pt x="7815" y="0"/>
                    </a:moveTo>
                    <a:lnTo>
                      <a:pt x="4949" y="8868"/>
                    </a:lnTo>
                    <a:lnTo>
                      <a:pt x="2806" y="17855"/>
                    </a:lnTo>
                    <a:lnTo>
                      <a:pt x="1208" y="27846"/>
                    </a:lnTo>
                    <a:lnTo>
                      <a:pt x="200" y="38653"/>
                    </a:lnTo>
                    <a:lnTo>
                      <a:pt x="0" y="49816"/>
                    </a:lnTo>
                    <a:lnTo>
                      <a:pt x="656" y="61035"/>
                    </a:lnTo>
                    <a:lnTo>
                      <a:pt x="2067" y="72666"/>
                    </a:lnTo>
                    <a:lnTo>
                      <a:pt x="4080" y="85596"/>
                    </a:lnTo>
                    <a:lnTo>
                      <a:pt x="6538" y="100212"/>
                    </a:lnTo>
                    <a:lnTo>
                      <a:pt x="9152" y="116113"/>
                    </a:lnTo>
                    <a:lnTo>
                      <a:pt x="11520" y="132403"/>
                    </a:lnTo>
                    <a:lnTo>
                      <a:pt x="13446" y="148518"/>
                    </a:lnTo>
                    <a:lnTo>
                      <a:pt x="15078" y="164577"/>
                    </a:lnTo>
                    <a:lnTo>
                      <a:pt x="16787" y="181176"/>
                    </a:lnTo>
                    <a:lnTo>
                      <a:pt x="18792" y="198624"/>
                    </a:lnTo>
                    <a:lnTo>
                      <a:pt x="21140" y="216443"/>
                    </a:lnTo>
                    <a:lnTo>
                      <a:pt x="23795" y="233580"/>
                    </a:lnTo>
                    <a:lnTo>
                      <a:pt x="26692" y="249488"/>
                    </a:lnTo>
                    <a:lnTo>
                      <a:pt x="29603" y="264442"/>
                    </a:lnTo>
                    <a:lnTo>
                      <a:pt x="32171" y="279239"/>
                    </a:lnTo>
                    <a:lnTo>
                      <a:pt x="34231" y="294365"/>
                    </a:lnTo>
                    <a:lnTo>
                      <a:pt x="35985" y="309606"/>
                    </a:lnTo>
                    <a:lnTo>
                      <a:pt x="38178" y="325906"/>
                    </a:lnTo>
                    <a:lnTo>
                      <a:pt x="42119" y="346942"/>
                    </a:lnTo>
                    <a:lnTo>
                      <a:pt x="49930" y="3790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4145069" y="3313996"/>
                <a:ext cx="231628" cy="19130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9130">
                    <a:moveTo>
                      <a:pt x="231627" y="19129"/>
                    </a:moveTo>
                    <a:lnTo>
                      <a:pt x="222759" y="13395"/>
                    </a:lnTo>
                    <a:lnTo>
                      <a:pt x="213772" y="9111"/>
                    </a:lnTo>
                    <a:lnTo>
                      <a:pt x="203777" y="5905"/>
                    </a:lnTo>
                    <a:lnTo>
                      <a:pt x="192796" y="3544"/>
                    </a:lnTo>
                    <a:lnTo>
                      <a:pt x="180985" y="1847"/>
                    </a:lnTo>
                    <a:lnTo>
                      <a:pt x="168526" y="656"/>
                    </a:lnTo>
                    <a:lnTo>
                      <a:pt x="155588" y="0"/>
                    </a:lnTo>
                    <a:lnTo>
                      <a:pt x="142307" y="80"/>
                    </a:lnTo>
                    <a:lnTo>
                      <a:pt x="128790" y="947"/>
                    </a:lnTo>
                    <a:lnTo>
                      <a:pt x="115274" y="2511"/>
                    </a:lnTo>
                    <a:lnTo>
                      <a:pt x="102121" y="4631"/>
                    </a:lnTo>
                    <a:lnTo>
                      <a:pt x="89491" y="7164"/>
                    </a:lnTo>
                    <a:lnTo>
                      <a:pt x="77212" y="9829"/>
                    </a:lnTo>
                    <a:lnTo>
                      <a:pt x="64893" y="12233"/>
                    </a:lnTo>
                    <a:lnTo>
                      <a:pt x="52324" y="14178"/>
                    </a:lnTo>
                    <a:lnTo>
                      <a:pt x="40056" y="15655"/>
                    </a:lnTo>
                    <a:lnTo>
                      <a:pt x="28109" y="16889"/>
                    </a:lnTo>
                    <a:lnTo>
                      <a:pt x="15430" y="17985"/>
                    </a:lnTo>
                    <a:lnTo>
                      <a:pt x="0" y="191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4371409" y="3388802"/>
                <a:ext cx="173744" cy="205304"/>
              </a:xfrm>
              <a:custGeom>
                <a:avLst/>
                <a:gdLst/>
                <a:ahLst/>
                <a:cxnLst/>
                <a:rect l="0" t="0" r="0" b="0"/>
                <a:pathLst>
                  <a:path w="173744" h="205304">
                    <a:moveTo>
                      <a:pt x="15816" y="81193"/>
                    </a:moveTo>
                    <a:lnTo>
                      <a:pt x="24684" y="84127"/>
                    </a:lnTo>
                    <a:lnTo>
                      <a:pt x="33671" y="86909"/>
                    </a:lnTo>
                    <a:lnTo>
                      <a:pt x="43661" y="89800"/>
                    </a:lnTo>
                    <a:lnTo>
                      <a:pt x="54469" y="92494"/>
                    </a:lnTo>
                    <a:lnTo>
                      <a:pt x="65632" y="94362"/>
                    </a:lnTo>
                    <a:lnTo>
                      <a:pt x="76838" y="95115"/>
                    </a:lnTo>
                    <a:lnTo>
                      <a:pt x="87950" y="94629"/>
                    </a:lnTo>
                    <a:lnTo>
                      <a:pt x="98934" y="92780"/>
                    </a:lnTo>
                    <a:lnTo>
                      <a:pt x="109787" y="89634"/>
                    </a:lnTo>
                    <a:lnTo>
                      <a:pt x="120038" y="85081"/>
                    </a:lnTo>
                    <a:lnTo>
                      <a:pt x="128790" y="78751"/>
                    </a:lnTo>
                    <a:lnTo>
                      <a:pt x="135667" y="70610"/>
                    </a:lnTo>
                    <a:lnTo>
                      <a:pt x="140453" y="61059"/>
                    </a:lnTo>
                    <a:lnTo>
                      <a:pt x="142849" y="50741"/>
                    </a:lnTo>
                    <a:lnTo>
                      <a:pt x="142935" y="40109"/>
                    </a:lnTo>
                    <a:lnTo>
                      <a:pt x="140909" y="29719"/>
                    </a:lnTo>
                    <a:lnTo>
                      <a:pt x="136899" y="20281"/>
                    </a:lnTo>
                    <a:lnTo>
                      <a:pt x="131176" y="12103"/>
                    </a:lnTo>
                    <a:lnTo>
                      <a:pt x="124253" y="5614"/>
                    </a:lnTo>
                    <a:lnTo>
                      <a:pt x="116777" y="1529"/>
                    </a:lnTo>
                    <a:lnTo>
                      <a:pt x="109158" y="0"/>
                    </a:lnTo>
                    <a:lnTo>
                      <a:pt x="101417" y="565"/>
                    </a:lnTo>
                    <a:lnTo>
                      <a:pt x="93308" y="2455"/>
                    </a:lnTo>
                    <a:lnTo>
                      <a:pt x="84707" y="5092"/>
                    </a:lnTo>
                    <a:lnTo>
                      <a:pt x="75795" y="8298"/>
                    </a:lnTo>
                    <a:lnTo>
                      <a:pt x="66959" y="12193"/>
                    </a:lnTo>
                    <a:lnTo>
                      <a:pt x="58419" y="16807"/>
                    </a:lnTo>
                    <a:lnTo>
                      <a:pt x="50226" y="22057"/>
                    </a:lnTo>
                    <a:lnTo>
                      <a:pt x="42345" y="27813"/>
                    </a:lnTo>
                    <a:lnTo>
                      <a:pt x="34715" y="33953"/>
                    </a:lnTo>
                    <a:lnTo>
                      <a:pt x="27438" y="40535"/>
                    </a:lnTo>
                    <a:lnTo>
                      <a:pt x="20772" y="47786"/>
                    </a:lnTo>
                    <a:lnTo>
                      <a:pt x="14808" y="55781"/>
                    </a:lnTo>
                    <a:lnTo>
                      <a:pt x="9650" y="64607"/>
                    </a:lnTo>
                    <a:lnTo>
                      <a:pt x="5483" y="74443"/>
                    </a:lnTo>
                    <a:lnTo>
                      <a:pt x="2320" y="85280"/>
                    </a:lnTo>
                    <a:lnTo>
                      <a:pt x="349" y="96813"/>
                    </a:lnTo>
                    <a:lnTo>
                      <a:pt x="0" y="108545"/>
                    </a:lnTo>
                    <a:lnTo>
                      <a:pt x="1358" y="120175"/>
                    </a:lnTo>
                    <a:lnTo>
                      <a:pt x="4220" y="131593"/>
                    </a:lnTo>
                    <a:lnTo>
                      <a:pt x="8274" y="142792"/>
                    </a:lnTo>
                    <a:lnTo>
                      <a:pt x="13225" y="153797"/>
                    </a:lnTo>
                    <a:lnTo>
                      <a:pt x="18988" y="164324"/>
                    </a:lnTo>
                    <a:lnTo>
                      <a:pt x="25680" y="173794"/>
                    </a:lnTo>
                    <a:lnTo>
                      <a:pt x="33300" y="181975"/>
                    </a:lnTo>
                    <a:lnTo>
                      <a:pt x="42042" y="188791"/>
                    </a:lnTo>
                    <a:lnTo>
                      <a:pt x="52354" y="194154"/>
                    </a:lnTo>
                    <a:lnTo>
                      <a:pt x="64329" y="198168"/>
                    </a:lnTo>
                    <a:lnTo>
                      <a:pt x="77609" y="201068"/>
                    </a:lnTo>
                    <a:lnTo>
                      <a:pt x="91586" y="203114"/>
                    </a:lnTo>
                    <a:lnTo>
                      <a:pt x="105824" y="204529"/>
                    </a:lnTo>
                    <a:lnTo>
                      <a:pt x="119698" y="205303"/>
                    </a:lnTo>
                    <a:lnTo>
                      <a:pt x="133779" y="205172"/>
                    </a:lnTo>
                    <a:lnTo>
                      <a:pt x="150417" y="203009"/>
                    </a:lnTo>
                    <a:lnTo>
                      <a:pt x="173743" y="19700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4567910" y="3346367"/>
                <a:ext cx="230642" cy="226767"/>
              </a:xfrm>
              <a:custGeom>
                <a:avLst/>
                <a:gdLst/>
                <a:ahLst/>
                <a:cxnLst/>
                <a:rect l="0" t="0" r="0" b="0"/>
                <a:pathLst>
                  <a:path w="230642" h="226767">
                    <a:moveTo>
                      <a:pt x="124641" y="7815"/>
                    </a:moveTo>
                    <a:lnTo>
                      <a:pt x="115773" y="4948"/>
                    </a:lnTo>
                    <a:lnTo>
                      <a:pt x="106786" y="2806"/>
                    </a:lnTo>
                    <a:lnTo>
                      <a:pt x="96795" y="1208"/>
                    </a:lnTo>
                    <a:lnTo>
                      <a:pt x="85987" y="200"/>
                    </a:lnTo>
                    <a:lnTo>
                      <a:pt x="74824" y="0"/>
                    </a:lnTo>
                    <a:lnTo>
                      <a:pt x="63623" y="664"/>
                    </a:lnTo>
                    <a:lnTo>
                      <a:pt x="52684" y="2421"/>
                    </a:lnTo>
                    <a:lnTo>
                      <a:pt x="42348" y="5729"/>
                    </a:lnTo>
                    <a:lnTo>
                      <a:pt x="32740" y="10699"/>
                    </a:lnTo>
                    <a:lnTo>
                      <a:pt x="23969" y="17138"/>
                    </a:lnTo>
                    <a:lnTo>
                      <a:pt x="16216" y="24747"/>
                    </a:lnTo>
                    <a:lnTo>
                      <a:pt x="9493" y="33229"/>
                    </a:lnTo>
                    <a:lnTo>
                      <a:pt x="4148" y="42177"/>
                    </a:lnTo>
                    <a:lnTo>
                      <a:pt x="911" y="51095"/>
                    </a:lnTo>
                    <a:lnTo>
                      <a:pt x="0" y="59713"/>
                    </a:lnTo>
                    <a:lnTo>
                      <a:pt x="1338" y="67802"/>
                    </a:lnTo>
                    <a:lnTo>
                      <a:pt x="4820" y="75089"/>
                    </a:lnTo>
                    <a:lnTo>
                      <a:pt x="10160" y="81509"/>
                    </a:lnTo>
                    <a:lnTo>
                      <a:pt x="16982" y="87160"/>
                    </a:lnTo>
                    <a:lnTo>
                      <a:pt x="24914" y="92198"/>
                    </a:lnTo>
                    <a:lnTo>
                      <a:pt x="33650" y="96768"/>
                    </a:lnTo>
                    <a:lnTo>
                      <a:pt x="42953" y="100669"/>
                    </a:lnTo>
                    <a:lnTo>
                      <a:pt x="52649" y="103386"/>
                    </a:lnTo>
                    <a:lnTo>
                      <a:pt x="62620" y="104735"/>
                    </a:lnTo>
                    <a:lnTo>
                      <a:pt x="72943" y="104998"/>
                    </a:lnTo>
                    <a:lnTo>
                      <a:pt x="83866" y="104718"/>
                    </a:lnTo>
                    <a:lnTo>
                      <a:pt x="95473" y="104277"/>
                    </a:lnTo>
                    <a:lnTo>
                      <a:pt x="107540" y="104018"/>
                    </a:lnTo>
                    <a:lnTo>
                      <a:pt x="119641" y="104311"/>
                    </a:lnTo>
                    <a:lnTo>
                      <a:pt x="131521" y="105297"/>
                    </a:lnTo>
                    <a:lnTo>
                      <a:pt x="143108" y="107098"/>
                    </a:lnTo>
                    <a:lnTo>
                      <a:pt x="154422" y="109902"/>
                    </a:lnTo>
                    <a:lnTo>
                      <a:pt x="165509" y="113714"/>
                    </a:lnTo>
                    <a:lnTo>
                      <a:pt x="176260" y="118391"/>
                    </a:lnTo>
                    <a:lnTo>
                      <a:pt x="186412" y="123746"/>
                    </a:lnTo>
                    <a:lnTo>
                      <a:pt x="195870" y="129610"/>
                    </a:lnTo>
                    <a:lnTo>
                      <a:pt x="204527" y="136004"/>
                    </a:lnTo>
                    <a:lnTo>
                      <a:pt x="212196" y="143126"/>
                    </a:lnTo>
                    <a:lnTo>
                      <a:pt x="218864" y="151029"/>
                    </a:lnTo>
                    <a:lnTo>
                      <a:pt x="224342" y="159625"/>
                    </a:lnTo>
                    <a:lnTo>
                      <a:pt x="228199" y="168773"/>
                    </a:lnTo>
                    <a:lnTo>
                      <a:pt x="230339" y="178326"/>
                    </a:lnTo>
                    <a:lnTo>
                      <a:pt x="230641" y="187842"/>
                    </a:lnTo>
                    <a:lnTo>
                      <a:pt x="228799" y="196619"/>
                    </a:lnTo>
                    <a:lnTo>
                      <a:pt x="224850" y="204328"/>
                    </a:lnTo>
                    <a:lnTo>
                      <a:pt x="218945" y="210824"/>
                    </a:lnTo>
                    <a:lnTo>
                      <a:pt x="211170" y="215970"/>
                    </a:lnTo>
                    <a:lnTo>
                      <a:pt x="201752" y="219839"/>
                    </a:lnTo>
                    <a:lnTo>
                      <a:pt x="190854" y="222642"/>
                    </a:lnTo>
                    <a:lnTo>
                      <a:pt x="178492" y="224623"/>
                    </a:lnTo>
                    <a:lnTo>
                      <a:pt x="164816" y="225994"/>
                    </a:lnTo>
                    <a:lnTo>
                      <a:pt x="150396" y="226766"/>
                    </a:lnTo>
                    <a:lnTo>
                      <a:pt x="136105" y="226761"/>
                    </a:lnTo>
                    <a:lnTo>
                      <a:pt x="122432" y="225948"/>
                    </a:lnTo>
                    <a:lnTo>
                      <a:pt x="109741" y="224581"/>
                    </a:lnTo>
                    <a:lnTo>
                      <a:pt x="97104" y="222984"/>
                    </a:lnTo>
                    <a:lnTo>
                      <a:pt x="82300" y="221017"/>
                    </a:lnTo>
                    <a:lnTo>
                      <a:pt x="61470" y="2183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5" name="Freeform 104"/>
            <p:cNvSpPr/>
            <p:nvPr/>
          </p:nvSpPr>
          <p:spPr>
            <a:xfrm>
              <a:off x="2092012" y="4220488"/>
              <a:ext cx="210571" cy="114489"/>
            </a:xfrm>
            <a:custGeom>
              <a:avLst/>
              <a:gdLst/>
              <a:ahLst/>
              <a:cxnLst/>
              <a:rect l="0" t="0" r="0" b="0"/>
              <a:pathLst>
                <a:path w="210571" h="114489">
                  <a:moveTo>
                    <a:pt x="0" y="7559"/>
                  </a:moveTo>
                  <a:lnTo>
                    <a:pt x="134" y="19160"/>
                  </a:lnTo>
                  <a:lnTo>
                    <a:pt x="1415" y="29009"/>
                  </a:lnTo>
                  <a:lnTo>
                    <a:pt x="4003" y="38018"/>
                  </a:lnTo>
                  <a:lnTo>
                    <a:pt x="7550" y="46632"/>
                  </a:lnTo>
                  <a:lnTo>
                    <a:pt x="11534" y="55308"/>
                  </a:lnTo>
                  <a:lnTo>
                    <a:pt x="15619" y="64284"/>
                  </a:lnTo>
                  <a:lnTo>
                    <a:pt x="19813" y="73614"/>
                  </a:lnTo>
                  <a:lnTo>
                    <a:pt x="24379" y="83262"/>
                  </a:lnTo>
                  <a:lnTo>
                    <a:pt x="29447" y="93140"/>
                  </a:lnTo>
                  <a:lnTo>
                    <a:pt x="35002" y="102365"/>
                  </a:lnTo>
                  <a:lnTo>
                    <a:pt x="40963" y="109350"/>
                  </a:lnTo>
                  <a:lnTo>
                    <a:pt x="47236" y="113400"/>
                  </a:lnTo>
                  <a:lnTo>
                    <a:pt x="53737" y="114488"/>
                  </a:lnTo>
                  <a:lnTo>
                    <a:pt x="60401" y="112791"/>
                  </a:lnTo>
                  <a:lnTo>
                    <a:pt x="67174" y="108718"/>
                  </a:lnTo>
                  <a:lnTo>
                    <a:pt x="73856" y="102614"/>
                  </a:lnTo>
                  <a:lnTo>
                    <a:pt x="80117" y="94646"/>
                  </a:lnTo>
                  <a:lnTo>
                    <a:pt x="85808" y="85080"/>
                  </a:lnTo>
                  <a:lnTo>
                    <a:pt x="90952" y="74409"/>
                  </a:lnTo>
                  <a:lnTo>
                    <a:pt x="95642" y="63256"/>
                  </a:lnTo>
                  <a:lnTo>
                    <a:pt x="99987" y="52020"/>
                  </a:lnTo>
                  <a:lnTo>
                    <a:pt x="104245" y="41037"/>
                  </a:lnTo>
                  <a:lnTo>
                    <a:pt x="108798" y="30662"/>
                  </a:lnTo>
                  <a:lnTo>
                    <a:pt x="113839" y="21031"/>
                  </a:lnTo>
                  <a:lnTo>
                    <a:pt x="119702" y="12581"/>
                  </a:lnTo>
                  <a:lnTo>
                    <a:pt x="126927" y="6108"/>
                  </a:lnTo>
                  <a:lnTo>
                    <a:pt x="135672" y="1875"/>
                  </a:lnTo>
                  <a:lnTo>
                    <a:pt x="145460" y="0"/>
                  </a:lnTo>
                  <a:lnTo>
                    <a:pt x="155408" y="702"/>
                  </a:lnTo>
                  <a:lnTo>
                    <a:pt x="164977" y="3837"/>
                  </a:lnTo>
                  <a:lnTo>
                    <a:pt x="173897" y="8922"/>
                  </a:lnTo>
                  <a:lnTo>
                    <a:pt x="182971" y="16025"/>
                  </a:lnTo>
                  <a:lnTo>
                    <a:pt x="194106" y="28004"/>
                  </a:lnTo>
                  <a:lnTo>
                    <a:pt x="210570" y="49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4" name="Group 123"/>
            <p:cNvGrpSpPr/>
            <p:nvPr/>
          </p:nvGrpSpPr>
          <p:grpSpPr>
            <a:xfrm>
              <a:off x="2386810" y="4057312"/>
              <a:ext cx="2580606" cy="692007"/>
              <a:chOff x="2386810" y="4057312"/>
              <a:chExt cx="2580606" cy="692007"/>
            </a:xfrm>
          </p:grpSpPr>
          <p:sp>
            <p:nvSpPr>
              <p:cNvPr id="106" name="Freeform 105"/>
              <p:cNvSpPr/>
              <p:nvPr/>
            </p:nvSpPr>
            <p:spPr>
              <a:xfrm>
                <a:off x="2523681" y="4175404"/>
                <a:ext cx="42115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31670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5"/>
                    </a:lnTo>
                    <a:lnTo>
                      <a:pt x="2003" y="34472"/>
                    </a:lnTo>
                    <a:lnTo>
                      <a:pt x="3863" y="46979"/>
                    </a:lnTo>
                    <a:lnTo>
                      <a:pt x="6180" y="60935"/>
                    </a:lnTo>
                    <a:lnTo>
                      <a:pt x="8841" y="76502"/>
                    </a:lnTo>
                    <a:lnTo>
                      <a:pt x="11592" y="93678"/>
                    </a:lnTo>
                    <a:lnTo>
                      <a:pt x="14051" y="112485"/>
                    </a:lnTo>
                    <a:lnTo>
                      <a:pt x="16038" y="132752"/>
                    </a:lnTo>
                    <a:lnTo>
                      <a:pt x="17709" y="153714"/>
                    </a:lnTo>
                    <a:lnTo>
                      <a:pt x="19445" y="174165"/>
                    </a:lnTo>
                    <a:lnTo>
                      <a:pt x="21463" y="193477"/>
                    </a:lnTo>
                    <a:lnTo>
                      <a:pt x="23651" y="211882"/>
                    </a:lnTo>
                    <a:lnTo>
                      <a:pt x="25666" y="230155"/>
                    </a:lnTo>
                    <a:lnTo>
                      <a:pt x="27324" y="248772"/>
                    </a:lnTo>
                    <a:lnTo>
                      <a:pt x="28759" y="267397"/>
                    </a:lnTo>
                    <a:lnTo>
                      <a:pt x="30329" y="285084"/>
                    </a:lnTo>
                    <a:lnTo>
                      <a:pt x="32233" y="301365"/>
                    </a:lnTo>
                    <a:lnTo>
                      <a:pt x="34342" y="316571"/>
                    </a:lnTo>
                    <a:lnTo>
                      <a:pt x="36304" y="331537"/>
                    </a:lnTo>
                    <a:lnTo>
                      <a:pt x="37921" y="346779"/>
                    </a:lnTo>
                    <a:lnTo>
                      <a:pt x="39161" y="362096"/>
                    </a:lnTo>
                    <a:lnTo>
                      <a:pt x="40204" y="378455"/>
                    </a:lnTo>
                    <a:lnTo>
                      <a:pt x="41135" y="399539"/>
                    </a:lnTo>
                    <a:lnTo>
                      <a:pt x="42114" y="4316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2386810" y="4057312"/>
                <a:ext cx="307550" cy="297078"/>
              </a:xfrm>
              <a:custGeom>
                <a:avLst/>
                <a:gdLst/>
                <a:ahLst/>
                <a:cxnLst/>
                <a:rect l="0" t="0" r="0" b="0"/>
                <a:pathLst>
                  <a:path w="307550" h="297078">
                    <a:moveTo>
                      <a:pt x="0" y="86507"/>
                    </a:moveTo>
                    <a:lnTo>
                      <a:pt x="5868" y="80573"/>
                    </a:lnTo>
                    <a:lnTo>
                      <a:pt x="11432" y="74367"/>
                    </a:lnTo>
                    <a:lnTo>
                      <a:pt x="17231" y="67276"/>
                    </a:lnTo>
                    <a:lnTo>
                      <a:pt x="23312" y="59509"/>
                    </a:lnTo>
                    <a:lnTo>
                      <a:pt x="29642" y="51511"/>
                    </a:lnTo>
                    <a:lnTo>
                      <a:pt x="36175" y="43574"/>
                    </a:lnTo>
                    <a:lnTo>
                      <a:pt x="43024" y="35973"/>
                    </a:lnTo>
                    <a:lnTo>
                      <a:pt x="50454" y="29028"/>
                    </a:lnTo>
                    <a:lnTo>
                      <a:pt x="58570" y="22845"/>
                    </a:lnTo>
                    <a:lnTo>
                      <a:pt x="67477" y="17355"/>
                    </a:lnTo>
                    <a:lnTo>
                      <a:pt x="77367" y="12426"/>
                    </a:lnTo>
                    <a:lnTo>
                      <a:pt x="88246" y="7931"/>
                    </a:lnTo>
                    <a:lnTo>
                      <a:pt x="99975" y="4080"/>
                    </a:lnTo>
                    <a:lnTo>
                      <a:pt x="112373" y="1396"/>
                    </a:lnTo>
                    <a:lnTo>
                      <a:pt x="125263" y="74"/>
                    </a:lnTo>
                    <a:lnTo>
                      <a:pt x="138340" y="0"/>
                    </a:lnTo>
                    <a:lnTo>
                      <a:pt x="151193" y="938"/>
                    </a:lnTo>
                    <a:lnTo>
                      <a:pt x="163614" y="2647"/>
                    </a:lnTo>
                    <a:lnTo>
                      <a:pt x="175580" y="5082"/>
                    </a:lnTo>
                    <a:lnTo>
                      <a:pt x="187156" y="8385"/>
                    </a:lnTo>
                    <a:lnTo>
                      <a:pt x="198428" y="12569"/>
                    </a:lnTo>
                    <a:lnTo>
                      <a:pt x="209473" y="17512"/>
                    </a:lnTo>
                    <a:lnTo>
                      <a:pt x="220357" y="23054"/>
                    </a:lnTo>
                    <a:lnTo>
                      <a:pt x="231123" y="29042"/>
                    </a:lnTo>
                    <a:lnTo>
                      <a:pt x="241643" y="35351"/>
                    </a:lnTo>
                    <a:lnTo>
                      <a:pt x="251633" y="41885"/>
                    </a:lnTo>
                    <a:lnTo>
                      <a:pt x="260978" y="48581"/>
                    </a:lnTo>
                    <a:lnTo>
                      <a:pt x="269559" y="55550"/>
                    </a:lnTo>
                    <a:lnTo>
                      <a:pt x="277176" y="63068"/>
                    </a:lnTo>
                    <a:lnTo>
                      <a:pt x="283817" y="71240"/>
                    </a:lnTo>
                    <a:lnTo>
                      <a:pt x="289616" y="80018"/>
                    </a:lnTo>
                    <a:lnTo>
                      <a:pt x="294754" y="89289"/>
                    </a:lnTo>
                    <a:lnTo>
                      <a:pt x="299390" y="98934"/>
                    </a:lnTo>
                    <a:lnTo>
                      <a:pt x="303336" y="108851"/>
                    </a:lnTo>
                    <a:lnTo>
                      <a:pt x="306082" y="118961"/>
                    </a:lnTo>
                    <a:lnTo>
                      <a:pt x="307447" y="129210"/>
                    </a:lnTo>
                    <a:lnTo>
                      <a:pt x="307549" y="139719"/>
                    </a:lnTo>
                    <a:lnTo>
                      <a:pt x="306630" y="150766"/>
                    </a:lnTo>
                    <a:lnTo>
                      <a:pt x="304933" y="162452"/>
                    </a:lnTo>
                    <a:lnTo>
                      <a:pt x="302507" y="174402"/>
                    </a:lnTo>
                    <a:lnTo>
                      <a:pt x="299208" y="185891"/>
                    </a:lnTo>
                    <a:lnTo>
                      <a:pt x="295020" y="196543"/>
                    </a:lnTo>
                    <a:lnTo>
                      <a:pt x="289734" y="206322"/>
                    </a:lnTo>
                    <a:lnTo>
                      <a:pt x="282897" y="215349"/>
                    </a:lnTo>
                    <a:lnTo>
                      <a:pt x="274404" y="223792"/>
                    </a:lnTo>
                    <a:lnTo>
                      <a:pt x="264444" y="231802"/>
                    </a:lnTo>
                    <a:lnTo>
                      <a:pt x="253317" y="239503"/>
                    </a:lnTo>
                    <a:lnTo>
                      <a:pt x="241320" y="246981"/>
                    </a:lnTo>
                    <a:lnTo>
                      <a:pt x="228859" y="254142"/>
                    </a:lnTo>
                    <a:lnTo>
                      <a:pt x="216429" y="260725"/>
                    </a:lnTo>
                    <a:lnTo>
                      <a:pt x="204300" y="266633"/>
                    </a:lnTo>
                    <a:lnTo>
                      <a:pt x="192602" y="271967"/>
                    </a:lnTo>
                    <a:lnTo>
                      <a:pt x="180070" y="277566"/>
                    </a:lnTo>
                    <a:lnTo>
                      <a:pt x="163372" y="285040"/>
                    </a:lnTo>
                    <a:lnTo>
                      <a:pt x="136871" y="2970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2674552" y="4342904"/>
                <a:ext cx="122871" cy="231835"/>
              </a:xfrm>
              <a:custGeom>
                <a:avLst/>
                <a:gdLst/>
                <a:ahLst/>
                <a:cxnLst/>
                <a:rect l="0" t="0" r="0" b="0"/>
                <a:pathLst>
                  <a:path w="122871" h="231835">
                    <a:moveTo>
                      <a:pt x="7056" y="127298"/>
                    </a:moveTo>
                    <a:lnTo>
                      <a:pt x="7123" y="138966"/>
                    </a:lnTo>
                    <a:lnTo>
                      <a:pt x="7763" y="149455"/>
                    </a:lnTo>
                    <a:lnTo>
                      <a:pt x="9060" y="159757"/>
                    </a:lnTo>
                    <a:lnTo>
                      <a:pt x="10920" y="170058"/>
                    </a:lnTo>
                    <a:lnTo>
                      <a:pt x="13236" y="180402"/>
                    </a:lnTo>
                    <a:lnTo>
                      <a:pt x="15902" y="190791"/>
                    </a:lnTo>
                    <a:lnTo>
                      <a:pt x="18826" y="201220"/>
                    </a:lnTo>
                    <a:lnTo>
                      <a:pt x="21933" y="211678"/>
                    </a:lnTo>
                    <a:lnTo>
                      <a:pt x="25144" y="222084"/>
                    </a:lnTo>
                    <a:lnTo>
                      <a:pt x="27545" y="229843"/>
                    </a:lnTo>
                    <a:lnTo>
                      <a:pt x="28070" y="231834"/>
                    </a:lnTo>
                    <a:lnTo>
                      <a:pt x="27116" y="229239"/>
                    </a:lnTo>
                    <a:lnTo>
                      <a:pt x="25216" y="223690"/>
                    </a:lnTo>
                    <a:lnTo>
                      <a:pt x="22727" y="216307"/>
                    </a:lnTo>
                    <a:lnTo>
                      <a:pt x="19870" y="207786"/>
                    </a:lnTo>
                    <a:lnTo>
                      <a:pt x="16782" y="198549"/>
                    </a:lnTo>
                    <a:lnTo>
                      <a:pt x="13547" y="188859"/>
                    </a:lnTo>
                    <a:lnTo>
                      <a:pt x="10221" y="178873"/>
                    </a:lnTo>
                    <a:lnTo>
                      <a:pt x="7002" y="168531"/>
                    </a:lnTo>
                    <a:lnTo>
                      <a:pt x="4219" y="157592"/>
                    </a:lnTo>
                    <a:lnTo>
                      <a:pt x="2019" y="145967"/>
                    </a:lnTo>
                    <a:lnTo>
                      <a:pt x="542" y="133717"/>
                    </a:lnTo>
                    <a:lnTo>
                      <a:pt x="0" y="120961"/>
                    </a:lnTo>
                    <a:lnTo>
                      <a:pt x="414" y="107827"/>
                    </a:lnTo>
                    <a:lnTo>
                      <a:pt x="1659" y="94583"/>
                    </a:lnTo>
                    <a:lnTo>
                      <a:pt x="3557" y="81618"/>
                    </a:lnTo>
                    <a:lnTo>
                      <a:pt x="5947" y="69127"/>
                    </a:lnTo>
                    <a:lnTo>
                      <a:pt x="8855" y="57283"/>
                    </a:lnTo>
                    <a:lnTo>
                      <a:pt x="12484" y="46321"/>
                    </a:lnTo>
                    <a:lnTo>
                      <a:pt x="16893" y="36285"/>
                    </a:lnTo>
                    <a:lnTo>
                      <a:pt x="22158" y="27223"/>
                    </a:lnTo>
                    <a:lnTo>
                      <a:pt x="28450" y="19273"/>
                    </a:lnTo>
                    <a:lnTo>
                      <a:pt x="35760" y="12415"/>
                    </a:lnTo>
                    <a:lnTo>
                      <a:pt x="43940" y="6808"/>
                    </a:lnTo>
                    <a:lnTo>
                      <a:pt x="52801" y="2863"/>
                    </a:lnTo>
                    <a:lnTo>
                      <a:pt x="62164" y="655"/>
                    </a:lnTo>
                    <a:lnTo>
                      <a:pt x="71813" y="0"/>
                    </a:lnTo>
                    <a:lnTo>
                      <a:pt x="82658" y="674"/>
                    </a:lnTo>
                    <a:lnTo>
                      <a:pt x="97883" y="3853"/>
                    </a:lnTo>
                    <a:lnTo>
                      <a:pt x="122870" y="114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2821017" y="4409899"/>
                <a:ext cx="155390" cy="204739"/>
              </a:xfrm>
              <a:custGeom>
                <a:avLst/>
                <a:gdLst/>
                <a:ahLst/>
                <a:cxnLst/>
                <a:rect l="0" t="0" r="0" b="0"/>
                <a:pathLst>
                  <a:path w="155390" h="204739">
                    <a:moveTo>
                      <a:pt x="92218" y="102417"/>
                    </a:moveTo>
                    <a:lnTo>
                      <a:pt x="92151" y="90749"/>
                    </a:lnTo>
                    <a:lnTo>
                      <a:pt x="91511" y="80261"/>
                    </a:lnTo>
                    <a:lnTo>
                      <a:pt x="90214" y="69958"/>
                    </a:lnTo>
                    <a:lnTo>
                      <a:pt x="88355" y="59657"/>
                    </a:lnTo>
                    <a:lnTo>
                      <a:pt x="86038" y="49314"/>
                    </a:lnTo>
                    <a:lnTo>
                      <a:pt x="83362" y="38933"/>
                    </a:lnTo>
                    <a:lnTo>
                      <a:pt x="80093" y="28851"/>
                    </a:lnTo>
                    <a:lnTo>
                      <a:pt x="75689" y="19689"/>
                    </a:lnTo>
                    <a:lnTo>
                      <a:pt x="69952" y="11730"/>
                    </a:lnTo>
                    <a:lnTo>
                      <a:pt x="63150" y="5404"/>
                    </a:lnTo>
                    <a:lnTo>
                      <a:pt x="55821" y="1436"/>
                    </a:lnTo>
                    <a:lnTo>
                      <a:pt x="48337" y="0"/>
                    </a:lnTo>
                    <a:lnTo>
                      <a:pt x="40872" y="967"/>
                    </a:lnTo>
                    <a:lnTo>
                      <a:pt x="33488" y="4193"/>
                    </a:lnTo>
                    <a:lnTo>
                      <a:pt x="26201" y="9363"/>
                    </a:lnTo>
                    <a:lnTo>
                      <a:pt x="19326" y="16237"/>
                    </a:lnTo>
                    <a:lnTo>
                      <a:pt x="13461" y="24736"/>
                    </a:lnTo>
                    <a:lnTo>
                      <a:pt x="8849" y="34677"/>
                    </a:lnTo>
                    <a:lnTo>
                      <a:pt x="5412" y="45942"/>
                    </a:lnTo>
                    <a:lnTo>
                      <a:pt x="2940" y="58558"/>
                    </a:lnTo>
                    <a:lnTo>
                      <a:pt x="1207" y="72409"/>
                    </a:lnTo>
                    <a:lnTo>
                      <a:pt x="176" y="86946"/>
                    </a:lnTo>
                    <a:lnTo>
                      <a:pt x="0" y="101317"/>
                    </a:lnTo>
                    <a:lnTo>
                      <a:pt x="693" y="115054"/>
                    </a:lnTo>
                    <a:lnTo>
                      <a:pt x="2139" y="128057"/>
                    </a:lnTo>
                    <a:lnTo>
                      <a:pt x="4181" y="140403"/>
                    </a:lnTo>
                    <a:lnTo>
                      <a:pt x="6670" y="152221"/>
                    </a:lnTo>
                    <a:lnTo>
                      <a:pt x="9646" y="163481"/>
                    </a:lnTo>
                    <a:lnTo>
                      <a:pt x="13322" y="173985"/>
                    </a:lnTo>
                    <a:lnTo>
                      <a:pt x="17762" y="183672"/>
                    </a:lnTo>
                    <a:lnTo>
                      <a:pt x="23049" y="192146"/>
                    </a:lnTo>
                    <a:lnTo>
                      <a:pt x="29355" y="198627"/>
                    </a:lnTo>
                    <a:lnTo>
                      <a:pt x="36665" y="202862"/>
                    </a:lnTo>
                    <a:lnTo>
                      <a:pt x="44507" y="204738"/>
                    </a:lnTo>
                    <a:lnTo>
                      <a:pt x="52076" y="204035"/>
                    </a:lnTo>
                    <a:lnTo>
                      <a:pt x="58934" y="200890"/>
                    </a:lnTo>
                    <a:lnTo>
                      <a:pt x="64841" y="195542"/>
                    </a:lnTo>
                    <a:lnTo>
                      <a:pt x="69585" y="188149"/>
                    </a:lnTo>
                    <a:lnTo>
                      <a:pt x="73180" y="178992"/>
                    </a:lnTo>
                    <a:lnTo>
                      <a:pt x="75798" y="168271"/>
                    </a:lnTo>
                    <a:lnTo>
                      <a:pt x="77653" y="156027"/>
                    </a:lnTo>
                    <a:lnTo>
                      <a:pt x="78941" y="142431"/>
                    </a:lnTo>
                    <a:lnTo>
                      <a:pt x="79656" y="128066"/>
                    </a:lnTo>
                    <a:lnTo>
                      <a:pt x="79614" y="113810"/>
                    </a:lnTo>
                    <a:lnTo>
                      <a:pt x="78771" y="100151"/>
                    </a:lnTo>
                    <a:lnTo>
                      <a:pt x="77222" y="87201"/>
                    </a:lnTo>
                    <a:lnTo>
                      <a:pt x="75112" y="74891"/>
                    </a:lnTo>
                    <a:lnTo>
                      <a:pt x="72606" y="63167"/>
                    </a:lnTo>
                    <a:lnTo>
                      <a:pt x="70728" y="54593"/>
                    </a:lnTo>
                    <a:lnTo>
                      <a:pt x="70602" y="52494"/>
                    </a:lnTo>
                    <a:lnTo>
                      <a:pt x="71816" y="55853"/>
                    </a:lnTo>
                    <a:lnTo>
                      <a:pt x="74037" y="62773"/>
                    </a:lnTo>
                    <a:lnTo>
                      <a:pt x="77258" y="71646"/>
                    </a:lnTo>
                    <a:lnTo>
                      <a:pt x="81415" y="81481"/>
                    </a:lnTo>
                    <a:lnTo>
                      <a:pt x="86356" y="91758"/>
                    </a:lnTo>
                    <a:lnTo>
                      <a:pt x="91903" y="102226"/>
                    </a:lnTo>
                    <a:lnTo>
                      <a:pt x="97903" y="112758"/>
                    </a:lnTo>
                    <a:lnTo>
                      <a:pt x="104392" y="122975"/>
                    </a:lnTo>
                    <a:lnTo>
                      <a:pt x="111580" y="132242"/>
                    </a:lnTo>
                    <a:lnTo>
                      <a:pt x="119514" y="140290"/>
                    </a:lnTo>
                    <a:lnTo>
                      <a:pt x="127653" y="147037"/>
                    </a:lnTo>
                    <a:lnTo>
                      <a:pt x="135759" y="153078"/>
                    </a:lnTo>
                    <a:lnTo>
                      <a:pt x="144542" y="158940"/>
                    </a:lnTo>
                    <a:lnTo>
                      <a:pt x="155389" y="1655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3018520" y="4417560"/>
                <a:ext cx="31586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57928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2004" y="34462"/>
                    </a:lnTo>
                    <a:lnTo>
                      <a:pt x="3863" y="46623"/>
                    </a:lnTo>
                    <a:lnTo>
                      <a:pt x="6180" y="59283"/>
                    </a:lnTo>
                    <a:lnTo>
                      <a:pt x="8847" y="72334"/>
                    </a:lnTo>
                    <a:lnTo>
                      <a:pt x="11770" y="85514"/>
                    </a:lnTo>
                    <a:lnTo>
                      <a:pt x="14877" y="98431"/>
                    </a:lnTo>
                    <a:lnTo>
                      <a:pt x="18108" y="110879"/>
                    </a:lnTo>
                    <a:lnTo>
                      <a:pt x="21271" y="122394"/>
                    </a:lnTo>
                    <a:lnTo>
                      <a:pt x="24350" y="133294"/>
                    </a:lnTo>
                    <a:lnTo>
                      <a:pt x="27615" y="144537"/>
                    </a:lnTo>
                    <a:lnTo>
                      <a:pt x="31585" y="1579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2986935" y="427016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3089755" y="4322333"/>
                <a:ext cx="97222" cy="231686"/>
              </a:xfrm>
              <a:custGeom>
                <a:avLst/>
                <a:gdLst/>
                <a:ahLst/>
                <a:cxnLst/>
                <a:rect l="0" t="0" r="0" b="0"/>
                <a:pathLst>
                  <a:path w="97222" h="231686">
                    <a:moveTo>
                      <a:pt x="2464" y="105756"/>
                    </a:moveTo>
                    <a:lnTo>
                      <a:pt x="5398" y="114557"/>
                    </a:lnTo>
                    <a:lnTo>
                      <a:pt x="8180" y="122903"/>
                    </a:lnTo>
                    <a:lnTo>
                      <a:pt x="11084" y="131602"/>
                    </a:lnTo>
                    <a:lnTo>
                      <a:pt x="14298" y="140723"/>
                    </a:lnTo>
                    <a:lnTo>
                      <a:pt x="18111" y="150218"/>
                    </a:lnTo>
                    <a:lnTo>
                      <a:pt x="22624" y="160010"/>
                    </a:lnTo>
                    <a:lnTo>
                      <a:pt x="27614" y="170024"/>
                    </a:lnTo>
                    <a:lnTo>
                      <a:pt x="32654" y="180198"/>
                    </a:lnTo>
                    <a:lnTo>
                      <a:pt x="37485" y="190484"/>
                    </a:lnTo>
                    <a:lnTo>
                      <a:pt x="42033" y="200849"/>
                    </a:lnTo>
                    <a:lnTo>
                      <a:pt x="46313" y="211266"/>
                    </a:lnTo>
                    <a:lnTo>
                      <a:pt x="50360" y="221649"/>
                    </a:lnTo>
                    <a:lnTo>
                      <a:pt x="53671" y="229501"/>
                    </a:lnTo>
                    <a:lnTo>
                      <a:pt x="55378" y="231685"/>
                    </a:lnTo>
                    <a:lnTo>
                      <a:pt x="55429" y="229169"/>
                    </a:lnTo>
                    <a:lnTo>
                      <a:pt x="54249" y="223594"/>
                    </a:lnTo>
                    <a:lnTo>
                      <a:pt x="52249" y="216140"/>
                    </a:lnTo>
                    <a:lnTo>
                      <a:pt x="49721" y="207543"/>
                    </a:lnTo>
                    <a:lnTo>
                      <a:pt x="46846" y="198235"/>
                    </a:lnTo>
                    <a:lnTo>
                      <a:pt x="43584" y="188320"/>
                    </a:lnTo>
                    <a:lnTo>
                      <a:pt x="39702" y="177654"/>
                    </a:lnTo>
                    <a:lnTo>
                      <a:pt x="35126" y="166204"/>
                    </a:lnTo>
                    <a:lnTo>
                      <a:pt x="30084" y="154067"/>
                    </a:lnTo>
                    <a:lnTo>
                      <a:pt x="25007" y="141386"/>
                    </a:lnTo>
                    <a:lnTo>
                      <a:pt x="20148" y="128301"/>
                    </a:lnTo>
                    <a:lnTo>
                      <a:pt x="15580" y="115090"/>
                    </a:lnTo>
                    <a:lnTo>
                      <a:pt x="11286" y="102148"/>
                    </a:lnTo>
                    <a:lnTo>
                      <a:pt x="7223" y="89662"/>
                    </a:lnTo>
                    <a:lnTo>
                      <a:pt x="3665" y="77480"/>
                    </a:lnTo>
                    <a:lnTo>
                      <a:pt x="1180" y="65228"/>
                    </a:lnTo>
                    <a:lnTo>
                      <a:pt x="0" y="52699"/>
                    </a:lnTo>
                    <a:lnTo>
                      <a:pt x="360" y="40334"/>
                    </a:lnTo>
                    <a:lnTo>
                      <a:pt x="2655" y="29090"/>
                    </a:lnTo>
                    <a:lnTo>
                      <a:pt x="6910" y="19427"/>
                    </a:lnTo>
                    <a:lnTo>
                      <a:pt x="13023" y="11635"/>
                    </a:lnTo>
                    <a:lnTo>
                      <a:pt x="20938" y="6075"/>
                    </a:lnTo>
                    <a:lnTo>
                      <a:pt x="30435" y="2706"/>
                    </a:lnTo>
                    <a:lnTo>
                      <a:pt x="40977" y="1039"/>
                    </a:lnTo>
                    <a:lnTo>
                      <a:pt x="53040" y="164"/>
                    </a:lnTo>
                    <a:lnTo>
                      <a:pt x="69915" y="0"/>
                    </a:lnTo>
                    <a:lnTo>
                      <a:pt x="97221" y="4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3271204" y="4407031"/>
                <a:ext cx="42115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57929">
                    <a:moveTo>
                      <a:pt x="0" y="0"/>
                    </a:moveTo>
                    <a:lnTo>
                      <a:pt x="2934" y="11668"/>
                    </a:lnTo>
                    <a:lnTo>
                      <a:pt x="5716" y="22157"/>
                    </a:lnTo>
                    <a:lnTo>
                      <a:pt x="8615" y="32459"/>
                    </a:lnTo>
                    <a:lnTo>
                      <a:pt x="11656" y="42760"/>
                    </a:lnTo>
                    <a:lnTo>
                      <a:pt x="14821" y="53103"/>
                    </a:lnTo>
                    <a:lnTo>
                      <a:pt x="18085" y="63493"/>
                    </a:lnTo>
                    <a:lnTo>
                      <a:pt x="21423" y="73921"/>
                    </a:lnTo>
                    <a:lnTo>
                      <a:pt x="24814" y="84380"/>
                    </a:lnTo>
                    <a:lnTo>
                      <a:pt x="28239" y="94855"/>
                    </a:lnTo>
                    <a:lnTo>
                      <a:pt x="31532" y="105272"/>
                    </a:lnTo>
                    <a:lnTo>
                      <a:pt x="34714" y="116723"/>
                    </a:lnTo>
                    <a:lnTo>
                      <a:pt x="38063" y="132451"/>
                    </a:lnTo>
                    <a:lnTo>
                      <a:pt x="42114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3260676" y="4238575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363717" y="4345802"/>
                <a:ext cx="212814" cy="257402"/>
              </a:xfrm>
              <a:custGeom>
                <a:avLst/>
                <a:gdLst/>
                <a:ahLst/>
                <a:cxnLst/>
                <a:rect l="0" t="0" r="0" b="0"/>
                <a:pathLst>
                  <a:path w="212814" h="257402">
                    <a:moveTo>
                      <a:pt x="12772" y="103343"/>
                    </a:moveTo>
                    <a:lnTo>
                      <a:pt x="21573" y="109010"/>
                    </a:lnTo>
                    <a:lnTo>
                      <a:pt x="29920" y="112654"/>
                    </a:lnTo>
                    <a:lnTo>
                      <a:pt x="38619" y="114559"/>
                    </a:lnTo>
                    <a:lnTo>
                      <a:pt x="47740" y="114887"/>
                    </a:lnTo>
                    <a:lnTo>
                      <a:pt x="57235" y="113619"/>
                    </a:lnTo>
                    <a:lnTo>
                      <a:pt x="67017" y="110890"/>
                    </a:lnTo>
                    <a:lnTo>
                      <a:pt x="76685" y="106797"/>
                    </a:lnTo>
                    <a:lnTo>
                      <a:pt x="85563" y="101313"/>
                    </a:lnTo>
                    <a:lnTo>
                      <a:pt x="93338" y="94551"/>
                    </a:lnTo>
                    <a:lnTo>
                      <a:pt x="99879" y="86572"/>
                    </a:lnTo>
                    <a:lnTo>
                      <a:pt x="105055" y="77315"/>
                    </a:lnTo>
                    <a:lnTo>
                      <a:pt x="108934" y="66874"/>
                    </a:lnTo>
                    <a:lnTo>
                      <a:pt x="111405" y="55778"/>
                    </a:lnTo>
                    <a:lnTo>
                      <a:pt x="112097" y="44871"/>
                    </a:lnTo>
                    <a:lnTo>
                      <a:pt x="110968" y="34619"/>
                    </a:lnTo>
                    <a:lnTo>
                      <a:pt x="108093" y="25280"/>
                    </a:lnTo>
                    <a:lnTo>
                      <a:pt x="103497" y="17078"/>
                    </a:lnTo>
                    <a:lnTo>
                      <a:pt x="97369" y="10022"/>
                    </a:lnTo>
                    <a:lnTo>
                      <a:pt x="90002" y="4437"/>
                    </a:lnTo>
                    <a:lnTo>
                      <a:pt x="81695" y="1032"/>
                    </a:lnTo>
                    <a:lnTo>
                      <a:pt x="72709" y="0"/>
                    </a:lnTo>
                    <a:lnTo>
                      <a:pt x="63406" y="1085"/>
                    </a:lnTo>
                    <a:lnTo>
                      <a:pt x="54241" y="3864"/>
                    </a:lnTo>
                    <a:lnTo>
                      <a:pt x="45454" y="7920"/>
                    </a:lnTo>
                    <a:lnTo>
                      <a:pt x="37249" y="13064"/>
                    </a:lnTo>
                    <a:lnTo>
                      <a:pt x="29885" y="19331"/>
                    </a:lnTo>
                    <a:lnTo>
                      <a:pt x="23412" y="26658"/>
                    </a:lnTo>
                    <a:lnTo>
                      <a:pt x="17726" y="35034"/>
                    </a:lnTo>
                    <a:lnTo>
                      <a:pt x="12664" y="44566"/>
                    </a:lnTo>
                    <a:lnTo>
                      <a:pt x="8079" y="55203"/>
                    </a:lnTo>
                    <a:lnTo>
                      <a:pt x="4167" y="66772"/>
                    </a:lnTo>
                    <a:lnTo>
                      <a:pt x="1443" y="79062"/>
                    </a:lnTo>
                    <a:lnTo>
                      <a:pt x="93" y="91884"/>
                    </a:lnTo>
                    <a:lnTo>
                      <a:pt x="0" y="105087"/>
                    </a:lnTo>
                    <a:lnTo>
                      <a:pt x="927" y="118555"/>
                    </a:lnTo>
                    <a:lnTo>
                      <a:pt x="2628" y="132203"/>
                    </a:lnTo>
                    <a:lnTo>
                      <a:pt x="5057" y="145808"/>
                    </a:lnTo>
                    <a:lnTo>
                      <a:pt x="8357" y="159024"/>
                    </a:lnTo>
                    <a:lnTo>
                      <a:pt x="12542" y="171686"/>
                    </a:lnTo>
                    <a:lnTo>
                      <a:pt x="17656" y="183648"/>
                    </a:lnTo>
                    <a:lnTo>
                      <a:pt x="23845" y="194688"/>
                    </a:lnTo>
                    <a:lnTo>
                      <a:pt x="31086" y="204777"/>
                    </a:lnTo>
                    <a:lnTo>
                      <a:pt x="39221" y="213875"/>
                    </a:lnTo>
                    <a:lnTo>
                      <a:pt x="48051" y="221848"/>
                    </a:lnTo>
                    <a:lnTo>
                      <a:pt x="57397" y="228732"/>
                    </a:lnTo>
                    <a:lnTo>
                      <a:pt x="67113" y="234697"/>
                    </a:lnTo>
                    <a:lnTo>
                      <a:pt x="77087" y="239944"/>
                    </a:lnTo>
                    <a:lnTo>
                      <a:pt x="87249" y="244660"/>
                    </a:lnTo>
                    <a:lnTo>
                      <a:pt x="97870" y="248828"/>
                    </a:lnTo>
                    <a:lnTo>
                      <a:pt x="109524" y="252256"/>
                    </a:lnTo>
                    <a:lnTo>
                      <a:pt x="122436" y="254892"/>
                    </a:lnTo>
                    <a:lnTo>
                      <a:pt x="136193" y="256662"/>
                    </a:lnTo>
                    <a:lnTo>
                      <a:pt x="149967" y="257401"/>
                    </a:lnTo>
                    <a:lnTo>
                      <a:pt x="163253" y="257123"/>
                    </a:lnTo>
                    <a:lnTo>
                      <a:pt x="175468" y="256132"/>
                    </a:lnTo>
                    <a:lnTo>
                      <a:pt x="186981" y="254836"/>
                    </a:lnTo>
                    <a:lnTo>
                      <a:pt x="198796" y="253123"/>
                    </a:lnTo>
                    <a:lnTo>
                      <a:pt x="212813" y="2507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792928" y="4158209"/>
                <a:ext cx="312253" cy="495065"/>
              </a:xfrm>
              <a:custGeom>
                <a:avLst/>
                <a:gdLst/>
                <a:ahLst/>
                <a:cxnLst/>
                <a:rect l="0" t="0" r="0" b="0"/>
                <a:pathLst>
                  <a:path w="312253" h="495065">
                    <a:moveTo>
                      <a:pt x="246857" y="27724"/>
                    </a:moveTo>
                    <a:lnTo>
                      <a:pt x="240855" y="21924"/>
                    </a:lnTo>
                    <a:lnTo>
                      <a:pt x="234010" y="16999"/>
                    </a:lnTo>
                    <a:lnTo>
                      <a:pt x="225614" y="12501"/>
                    </a:lnTo>
                    <a:lnTo>
                      <a:pt x="215641" y="8453"/>
                    </a:lnTo>
                    <a:lnTo>
                      <a:pt x="204029" y="5088"/>
                    </a:lnTo>
                    <a:lnTo>
                      <a:pt x="190920" y="2484"/>
                    </a:lnTo>
                    <a:lnTo>
                      <a:pt x="176744" y="730"/>
                    </a:lnTo>
                    <a:lnTo>
                      <a:pt x="162099" y="0"/>
                    </a:lnTo>
                    <a:lnTo>
                      <a:pt x="147372" y="292"/>
                    </a:lnTo>
                    <a:lnTo>
                      <a:pt x="132895" y="1623"/>
                    </a:lnTo>
                    <a:lnTo>
                      <a:pt x="119021" y="4111"/>
                    </a:lnTo>
                    <a:lnTo>
                      <a:pt x="105881" y="7711"/>
                    </a:lnTo>
                    <a:lnTo>
                      <a:pt x="93583" y="12245"/>
                    </a:lnTo>
                    <a:lnTo>
                      <a:pt x="82307" y="17505"/>
                    </a:lnTo>
                    <a:lnTo>
                      <a:pt x="72053" y="23300"/>
                    </a:lnTo>
                    <a:lnTo>
                      <a:pt x="62673" y="29478"/>
                    </a:lnTo>
                    <a:lnTo>
                      <a:pt x="53978" y="35924"/>
                    </a:lnTo>
                    <a:lnTo>
                      <a:pt x="45791" y="42565"/>
                    </a:lnTo>
                    <a:lnTo>
                      <a:pt x="37968" y="49667"/>
                    </a:lnTo>
                    <a:lnTo>
                      <a:pt x="30400" y="57808"/>
                    </a:lnTo>
                    <a:lnTo>
                      <a:pt x="23018" y="67215"/>
                    </a:lnTo>
                    <a:lnTo>
                      <a:pt x="16094" y="77806"/>
                    </a:lnTo>
                    <a:lnTo>
                      <a:pt x="10203" y="89365"/>
                    </a:lnTo>
                    <a:lnTo>
                      <a:pt x="5582" y="101656"/>
                    </a:lnTo>
                    <a:lnTo>
                      <a:pt x="2311" y="114316"/>
                    </a:lnTo>
                    <a:lnTo>
                      <a:pt x="483" y="126880"/>
                    </a:lnTo>
                    <a:lnTo>
                      <a:pt x="0" y="139098"/>
                    </a:lnTo>
                    <a:lnTo>
                      <a:pt x="793" y="150758"/>
                    </a:lnTo>
                    <a:lnTo>
                      <a:pt x="2913" y="161596"/>
                    </a:lnTo>
                    <a:lnTo>
                      <a:pt x="6266" y="171553"/>
                    </a:lnTo>
                    <a:lnTo>
                      <a:pt x="10803" y="180732"/>
                    </a:lnTo>
                    <a:lnTo>
                      <a:pt x="16598" y="189291"/>
                    </a:lnTo>
                    <a:lnTo>
                      <a:pt x="23574" y="197379"/>
                    </a:lnTo>
                    <a:lnTo>
                      <a:pt x="31699" y="204796"/>
                    </a:lnTo>
                    <a:lnTo>
                      <a:pt x="41055" y="211025"/>
                    </a:lnTo>
                    <a:lnTo>
                      <a:pt x="51572" y="215882"/>
                    </a:lnTo>
                    <a:lnTo>
                      <a:pt x="63058" y="219483"/>
                    </a:lnTo>
                    <a:lnTo>
                      <a:pt x="75292" y="222065"/>
                    </a:lnTo>
                    <a:lnTo>
                      <a:pt x="88076" y="223877"/>
                    </a:lnTo>
                    <a:lnTo>
                      <a:pt x="101253" y="225129"/>
                    </a:lnTo>
                    <a:lnTo>
                      <a:pt x="114704" y="225986"/>
                    </a:lnTo>
                    <a:lnTo>
                      <a:pt x="128346" y="226578"/>
                    </a:lnTo>
                    <a:lnTo>
                      <a:pt x="142115" y="227317"/>
                    </a:lnTo>
                    <a:lnTo>
                      <a:pt x="155974" y="228879"/>
                    </a:lnTo>
                    <a:lnTo>
                      <a:pt x="169886" y="231569"/>
                    </a:lnTo>
                    <a:lnTo>
                      <a:pt x="183670" y="235511"/>
                    </a:lnTo>
                    <a:lnTo>
                      <a:pt x="197006" y="240832"/>
                    </a:lnTo>
                    <a:lnTo>
                      <a:pt x="209750" y="247447"/>
                    </a:lnTo>
                    <a:lnTo>
                      <a:pt x="221766" y="254972"/>
                    </a:lnTo>
                    <a:lnTo>
                      <a:pt x="232843" y="262852"/>
                    </a:lnTo>
                    <a:lnTo>
                      <a:pt x="242961" y="270748"/>
                    </a:lnTo>
                    <a:lnTo>
                      <a:pt x="252248" y="278844"/>
                    </a:lnTo>
                    <a:lnTo>
                      <a:pt x="260880" y="287724"/>
                    </a:lnTo>
                    <a:lnTo>
                      <a:pt x="269020" y="297659"/>
                    </a:lnTo>
                    <a:lnTo>
                      <a:pt x="276642" y="308451"/>
                    </a:lnTo>
                    <a:lnTo>
                      <a:pt x="283542" y="319621"/>
                    </a:lnTo>
                    <a:lnTo>
                      <a:pt x="289666" y="330841"/>
                    </a:lnTo>
                    <a:lnTo>
                      <a:pt x="295102" y="341967"/>
                    </a:lnTo>
                    <a:lnTo>
                      <a:pt x="299987" y="352965"/>
                    </a:lnTo>
                    <a:lnTo>
                      <a:pt x="304450" y="363845"/>
                    </a:lnTo>
                    <a:lnTo>
                      <a:pt x="308279" y="374795"/>
                    </a:lnTo>
                    <a:lnTo>
                      <a:pt x="310945" y="386146"/>
                    </a:lnTo>
                    <a:lnTo>
                      <a:pt x="312252" y="398044"/>
                    </a:lnTo>
                    <a:lnTo>
                      <a:pt x="312146" y="410307"/>
                    </a:lnTo>
                    <a:lnTo>
                      <a:pt x="310554" y="422540"/>
                    </a:lnTo>
                    <a:lnTo>
                      <a:pt x="307588" y="434504"/>
                    </a:lnTo>
                    <a:lnTo>
                      <a:pt x="303325" y="445977"/>
                    </a:lnTo>
                    <a:lnTo>
                      <a:pt x="297723" y="456682"/>
                    </a:lnTo>
                    <a:lnTo>
                      <a:pt x="290878" y="466538"/>
                    </a:lnTo>
                    <a:lnTo>
                      <a:pt x="282844" y="475308"/>
                    </a:lnTo>
                    <a:lnTo>
                      <a:pt x="273548" y="482528"/>
                    </a:lnTo>
                    <a:lnTo>
                      <a:pt x="263077" y="488084"/>
                    </a:lnTo>
                    <a:lnTo>
                      <a:pt x="251792" y="492002"/>
                    </a:lnTo>
                    <a:lnTo>
                      <a:pt x="240225" y="494274"/>
                    </a:lnTo>
                    <a:lnTo>
                      <a:pt x="228706" y="495064"/>
                    </a:lnTo>
                    <a:lnTo>
                      <a:pt x="217364" y="494647"/>
                    </a:lnTo>
                    <a:lnTo>
                      <a:pt x="206214" y="493313"/>
                    </a:lnTo>
                    <a:lnTo>
                      <a:pt x="195228" y="491305"/>
                    </a:lnTo>
                    <a:lnTo>
                      <a:pt x="184205" y="488655"/>
                    </a:lnTo>
                    <a:lnTo>
                      <a:pt x="172806" y="485199"/>
                    </a:lnTo>
                    <a:lnTo>
                      <a:pt x="160879" y="480911"/>
                    </a:lnTo>
                    <a:lnTo>
                      <a:pt x="148766" y="475896"/>
                    </a:lnTo>
                    <a:lnTo>
                      <a:pt x="137167" y="470304"/>
                    </a:lnTo>
                    <a:lnTo>
                      <a:pt x="126437" y="464284"/>
                    </a:lnTo>
                    <a:lnTo>
                      <a:pt x="116436" y="457952"/>
                    </a:lnTo>
                    <a:lnTo>
                      <a:pt x="106726" y="451402"/>
                    </a:lnTo>
                    <a:lnTo>
                      <a:pt x="97008" y="444706"/>
                    </a:lnTo>
                    <a:lnTo>
                      <a:pt x="87158" y="438074"/>
                    </a:lnTo>
                    <a:lnTo>
                      <a:pt x="77151" y="431849"/>
                    </a:lnTo>
                    <a:lnTo>
                      <a:pt x="67015" y="426180"/>
                    </a:lnTo>
                    <a:lnTo>
                      <a:pt x="57039" y="421007"/>
                    </a:lnTo>
                    <a:lnTo>
                      <a:pt x="46683" y="415533"/>
                    </a:lnTo>
                    <a:lnTo>
                      <a:pt x="33919" y="408162"/>
                    </a:lnTo>
                    <a:lnTo>
                      <a:pt x="15230" y="3962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4208240" y="4249104"/>
                <a:ext cx="1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1" h="38955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3"/>
                    </a:lnTo>
                    <a:lnTo>
                      <a:pt x="0" y="34471"/>
                    </a:lnTo>
                    <a:lnTo>
                      <a:pt x="0" y="46978"/>
                    </a:lnTo>
                    <a:lnTo>
                      <a:pt x="0" y="60934"/>
                    </a:lnTo>
                    <a:lnTo>
                      <a:pt x="0" y="76498"/>
                    </a:lnTo>
                    <a:lnTo>
                      <a:pt x="0" y="93501"/>
                    </a:lnTo>
                    <a:lnTo>
                      <a:pt x="0" y="111658"/>
                    </a:lnTo>
                    <a:lnTo>
                      <a:pt x="0" y="130691"/>
                    </a:lnTo>
                    <a:lnTo>
                      <a:pt x="0" y="150519"/>
                    </a:lnTo>
                    <a:lnTo>
                      <a:pt x="0" y="171266"/>
                    </a:lnTo>
                    <a:lnTo>
                      <a:pt x="0" y="192917"/>
                    </a:lnTo>
                    <a:lnTo>
                      <a:pt x="0" y="215015"/>
                    </a:lnTo>
                    <a:lnTo>
                      <a:pt x="0" y="236776"/>
                    </a:lnTo>
                    <a:lnTo>
                      <a:pt x="0" y="257779"/>
                    </a:lnTo>
                    <a:lnTo>
                      <a:pt x="0" y="277798"/>
                    </a:lnTo>
                    <a:lnTo>
                      <a:pt x="0" y="296629"/>
                    </a:lnTo>
                    <a:lnTo>
                      <a:pt x="0" y="314281"/>
                    </a:lnTo>
                    <a:lnTo>
                      <a:pt x="0" y="330524"/>
                    </a:lnTo>
                    <a:lnTo>
                      <a:pt x="0" y="346487"/>
                    </a:lnTo>
                    <a:lnTo>
                      <a:pt x="0" y="364691"/>
                    </a:lnTo>
                    <a:lnTo>
                      <a:pt x="0" y="3895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081898" y="4385974"/>
                <a:ext cx="242157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63172">
                    <a:moveTo>
                      <a:pt x="242156" y="0"/>
                    </a:moveTo>
                    <a:lnTo>
                      <a:pt x="230420" y="67"/>
                    </a:lnTo>
                    <a:lnTo>
                      <a:pt x="219292" y="708"/>
                    </a:lnTo>
                    <a:lnTo>
                      <a:pt x="207698" y="2004"/>
                    </a:lnTo>
                    <a:lnTo>
                      <a:pt x="195710" y="3865"/>
                    </a:lnTo>
                    <a:lnTo>
                      <a:pt x="183698" y="6180"/>
                    </a:lnTo>
                    <a:lnTo>
                      <a:pt x="171896" y="8851"/>
                    </a:lnTo>
                    <a:lnTo>
                      <a:pt x="160369" y="11949"/>
                    </a:lnTo>
                    <a:lnTo>
                      <a:pt x="149100" y="15703"/>
                    </a:lnTo>
                    <a:lnTo>
                      <a:pt x="138036" y="20188"/>
                    </a:lnTo>
                    <a:lnTo>
                      <a:pt x="126963" y="25164"/>
                    </a:lnTo>
                    <a:lnTo>
                      <a:pt x="115528" y="30197"/>
                    </a:lnTo>
                    <a:lnTo>
                      <a:pt x="103571" y="35025"/>
                    </a:lnTo>
                    <a:lnTo>
                      <a:pt x="91098" y="39571"/>
                    </a:lnTo>
                    <a:lnTo>
                      <a:pt x="78192" y="43850"/>
                    </a:lnTo>
                    <a:lnTo>
                      <a:pt x="64967" y="47908"/>
                    </a:lnTo>
                    <a:lnTo>
                      <a:pt x="51925" y="51646"/>
                    </a:lnTo>
                    <a:lnTo>
                      <a:pt x="38566" y="55182"/>
                    </a:lnTo>
                    <a:lnTo>
                      <a:pt x="22599" y="58827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283771" y="4481996"/>
                <a:ext cx="240325" cy="229199"/>
              </a:xfrm>
              <a:custGeom>
                <a:avLst/>
                <a:gdLst/>
                <a:ahLst/>
                <a:cxnLst/>
                <a:rect l="0" t="0" r="0" b="0"/>
                <a:pathLst>
                  <a:path w="240325" h="229199">
                    <a:moveTo>
                      <a:pt x="124511" y="30320"/>
                    </a:moveTo>
                    <a:lnTo>
                      <a:pt x="121443" y="21653"/>
                    </a:lnTo>
                    <a:lnTo>
                      <a:pt x="117380" y="14587"/>
                    </a:lnTo>
                    <a:lnTo>
                      <a:pt x="111887" y="8495"/>
                    </a:lnTo>
                    <a:lnTo>
                      <a:pt x="105128" y="3612"/>
                    </a:lnTo>
                    <a:lnTo>
                      <a:pt x="97330" y="695"/>
                    </a:lnTo>
                    <a:lnTo>
                      <a:pt x="88737" y="0"/>
                    </a:lnTo>
                    <a:lnTo>
                      <a:pt x="79725" y="1483"/>
                    </a:lnTo>
                    <a:lnTo>
                      <a:pt x="70768" y="5061"/>
                    </a:lnTo>
                    <a:lnTo>
                      <a:pt x="62121" y="10467"/>
                    </a:lnTo>
                    <a:lnTo>
                      <a:pt x="53844" y="17331"/>
                    </a:lnTo>
                    <a:lnTo>
                      <a:pt x="45899" y="25292"/>
                    </a:lnTo>
                    <a:lnTo>
                      <a:pt x="38224" y="34047"/>
                    </a:lnTo>
                    <a:lnTo>
                      <a:pt x="30917" y="43363"/>
                    </a:lnTo>
                    <a:lnTo>
                      <a:pt x="24228" y="53068"/>
                    </a:lnTo>
                    <a:lnTo>
                      <a:pt x="18250" y="63045"/>
                    </a:lnTo>
                    <a:lnTo>
                      <a:pt x="13081" y="73372"/>
                    </a:lnTo>
                    <a:lnTo>
                      <a:pt x="8908" y="84296"/>
                    </a:lnTo>
                    <a:lnTo>
                      <a:pt x="5731" y="95910"/>
                    </a:lnTo>
                    <a:lnTo>
                      <a:pt x="3411" y="108151"/>
                    </a:lnTo>
                    <a:lnTo>
                      <a:pt x="1763" y="120901"/>
                    </a:lnTo>
                    <a:lnTo>
                      <a:pt x="618" y="134035"/>
                    </a:lnTo>
                    <a:lnTo>
                      <a:pt x="0" y="147448"/>
                    </a:lnTo>
                    <a:lnTo>
                      <a:pt x="109" y="161059"/>
                    </a:lnTo>
                    <a:lnTo>
                      <a:pt x="1006" y="174793"/>
                    </a:lnTo>
                    <a:lnTo>
                      <a:pt x="2930" y="188116"/>
                    </a:lnTo>
                    <a:lnTo>
                      <a:pt x="6357" y="200077"/>
                    </a:lnTo>
                    <a:lnTo>
                      <a:pt x="11408" y="210257"/>
                    </a:lnTo>
                    <a:lnTo>
                      <a:pt x="17903" y="218413"/>
                    </a:lnTo>
                    <a:lnTo>
                      <a:pt x="25551" y="224226"/>
                    </a:lnTo>
                    <a:lnTo>
                      <a:pt x="34059" y="227757"/>
                    </a:lnTo>
                    <a:lnTo>
                      <a:pt x="43023" y="229198"/>
                    </a:lnTo>
                    <a:lnTo>
                      <a:pt x="51953" y="228670"/>
                    </a:lnTo>
                    <a:lnTo>
                      <a:pt x="60584" y="226432"/>
                    </a:lnTo>
                    <a:lnTo>
                      <a:pt x="68851" y="222833"/>
                    </a:lnTo>
                    <a:lnTo>
                      <a:pt x="76790" y="218211"/>
                    </a:lnTo>
                    <a:lnTo>
                      <a:pt x="84461" y="212841"/>
                    </a:lnTo>
                    <a:lnTo>
                      <a:pt x="91766" y="206781"/>
                    </a:lnTo>
                    <a:lnTo>
                      <a:pt x="98454" y="199882"/>
                    </a:lnTo>
                    <a:lnTo>
                      <a:pt x="104436" y="192129"/>
                    </a:lnTo>
                    <a:lnTo>
                      <a:pt x="109776" y="183634"/>
                    </a:lnTo>
                    <a:lnTo>
                      <a:pt x="114598" y="174553"/>
                    </a:lnTo>
                    <a:lnTo>
                      <a:pt x="119028" y="165031"/>
                    </a:lnTo>
                    <a:lnTo>
                      <a:pt x="123173" y="155026"/>
                    </a:lnTo>
                    <a:lnTo>
                      <a:pt x="127117" y="144325"/>
                    </a:lnTo>
                    <a:lnTo>
                      <a:pt x="130922" y="132870"/>
                    </a:lnTo>
                    <a:lnTo>
                      <a:pt x="134632" y="120906"/>
                    </a:lnTo>
                    <a:lnTo>
                      <a:pt x="138276" y="108876"/>
                    </a:lnTo>
                    <a:lnTo>
                      <a:pt x="141866" y="97043"/>
                    </a:lnTo>
                    <a:lnTo>
                      <a:pt x="145091" y="85488"/>
                    </a:lnTo>
                    <a:lnTo>
                      <a:pt x="147344" y="74196"/>
                    </a:lnTo>
                    <a:lnTo>
                      <a:pt x="148397" y="63188"/>
                    </a:lnTo>
                    <a:lnTo>
                      <a:pt x="149099" y="54882"/>
                    </a:lnTo>
                    <a:lnTo>
                      <a:pt x="150545" y="52526"/>
                    </a:lnTo>
                    <a:lnTo>
                      <a:pt x="152580" y="55467"/>
                    </a:lnTo>
                    <a:lnTo>
                      <a:pt x="155025" y="62157"/>
                    </a:lnTo>
                    <a:lnTo>
                      <a:pt x="157776" y="71184"/>
                    </a:lnTo>
                    <a:lnTo>
                      <a:pt x="160753" y="81383"/>
                    </a:lnTo>
                    <a:lnTo>
                      <a:pt x="163898" y="92060"/>
                    </a:lnTo>
                    <a:lnTo>
                      <a:pt x="167327" y="102878"/>
                    </a:lnTo>
                    <a:lnTo>
                      <a:pt x="171313" y="113693"/>
                    </a:lnTo>
                    <a:lnTo>
                      <a:pt x="175960" y="124456"/>
                    </a:lnTo>
                    <a:lnTo>
                      <a:pt x="181217" y="134995"/>
                    </a:lnTo>
                    <a:lnTo>
                      <a:pt x="186970" y="145008"/>
                    </a:lnTo>
                    <a:lnTo>
                      <a:pt x="193101" y="154359"/>
                    </a:lnTo>
                    <a:lnTo>
                      <a:pt x="199505" y="162437"/>
                    </a:lnTo>
                    <a:lnTo>
                      <a:pt x="206103" y="168121"/>
                    </a:lnTo>
                    <a:lnTo>
                      <a:pt x="212863" y="171007"/>
                    </a:lnTo>
                    <a:lnTo>
                      <a:pt x="220069" y="172013"/>
                    </a:lnTo>
                    <a:lnTo>
                      <a:pt x="228685" y="170864"/>
                    </a:lnTo>
                    <a:lnTo>
                      <a:pt x="240324" y="16719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4551068" y="4259633"/>
                <a:ext cx="15143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5143" h="410612">
                    <a:moveTo>
                      <a:pt x="4613" y="0"/>
                    </a:moveTo>
                    <a:lnTo>
                      <a:pt x="1813" y="8868"/>
                    </a:lnTo>
                    <a:lnTo>
                      <a:pt x="311" y="17855"/>
                    </a:lnTo>
                    <a:lnTo>
                      <a:pt x="0" y="27854"/>
                    </a:lnTo>
                    <a:lnTo>
                      <a:pt x="506" y="39008"/>
                    </a:lnTo>
                    <a:lnTo>
                      <a:pt x="1326" y="51468"/>
                    </a:lnTo>
                    <a:lnTo>
                      <a:pt x="2142" y="65184"/>
                    </a:lnTo>
                    <a:lnTo>
                      <a:pt x="2826" y="80120"/>
                    </a:lnTo>
                    <a:lnTo>
                      <a:pt x="3352" y="96346"/>
                    </a:lnTo>
                    <a:lnTo>
                      <a:pt x="3738" y="113782"/>
                    </a:lnTo>
                    <a:lnTo>
                      <a:pt x="4013" y="132386"/>
                    </a:lnTo>
                    <a:lnTo>
                      <a:pt x="4205" y="152238"/>
                    </a:lnTo>
                    <a:lnTo>
                      <a:pt x="4336" y="173251"/>
                    </a:lnTo>
                    <a:lnTo>
                      <a:pt x="4427" y="194904"/>
                    </a:lnTo>
                    <a:lnTo>
                      <a:pt x="4488" y="216359"/>
                    </a:lnTo>
                    <a:lnTo>
                      <a:pt x="4533" y="237158"/>
                    </a:lnTo>
                    <a:lnTo>
                      <a:pt x="4734" y="257207"/>
                    </a:lnTo>
                    <a:lnTo>
                      <a:pt x="5401" y="276592"/>
                    </a:lnTo>
                    <a:lnTo>
                      <a:pt x="6662" y="295443"/>
                    </a:lnTo>
                    <a:lnTo>
                      <a:pt x="8323" y="313730"/>
                    </a:lnTo>
                    <a:lnTo>
                      <a:pt x="9977" y="331258"/>
                    </a:lnTo>
                    <a:lnTo>
                      <a:pt x="11383" y="347964"/>
                    </a:lnTo>
                    <a:lnTo>
                      <a:pt x="12481" y="363339"/>
                    </a:lnTo>
                    <a:lnTo>
                      <a:pt x="13411" y="377865"/>
                    </a:lnTo>
                    <a:lnTo>
                      <a:pt x="14251" y="392820"/>
                    </a:lnTo>
                    <a:lnTo>
                      <a:pt x="15142" y="4106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418810" y="4385974"/>
                <a:ext cx="210571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63172">
                    <a:moveTo>
                      <a:pt x="210570" y="0"/>
                    </a:moveTo>
                    <a:lnTo>
                      <a:pt x="201702" y="2934"/>
                    </a:lnTo>
                    <a:lnTo>
                      <a:pt x="192715" y="5716"/>
                    </a:lnTo>
                    <a:lnTo>
                      <a:pt x="182724" y="8616"/>
                    </a:lnTo>
                    <a:lnTo>
                      <a:pt x="171917" y="11656"/>
                    </a:lnTo>
                    <a:lnTo>
                      <a:pt x="160754" y="14822"/>
                    </a:lnTo>
                    <a:lnTo>
                      <a:pt x="149544" y="18081"/>
                    </a:lnTo>
                    <a:lnTo>
                      <a:pt x="138259" y="21246"/>
                    </a:lnTo>
                    <a:lnTo>
                      <a:pt x="126626" y="23988"/>
                    </a:lnTo>
                    <a:lnTo>
                      <a:pt x="114512" y="26168"/>
                    </a:lnTo>
                    <a:lnTo>
                      <a:pt x="102089" y="27970"/>
                    </a:lnTo>
                    <a:lnTo>
                      <a:pt x="89743" y="29796"/>
                    </a:lnTo>
                    <a:lnTo>
                      <a:pt x="77700" y="31882"/>
                    </a:lnTo>
                    <a:lnTo>
                      <a:pt x="66172" y="34455"/>
                    </a:lnTo>
                    <a:lnTo>
                      <a:pt x="55430" y="37793"/>
                    </a:lnTo>
                    <a:lnTo>
                      <a:pt x="45544" y="41961"/>
                    </a:lnTo>
                    <a:lnTo>
                      <a:pt x="36527" y="46561"/>
                    </a:lnTo>
                    <a:lnTo>
                      <a:pt x="27434" y="51284"/>
                    </a:lnTo>
                    <a:lnTo>
                      <a:pt x="16349" y="56547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603002" y="4479728"/>
                <a:ext cx="163249" cy="264216"/>
              </a:xfrm>
              <a:custGeom>
                <a:avLst/>
                <a:gdLst/>
                <a:ahLst/>
                <a:cxnLst/>
                <a:rect l="0" t="0" r="0" b="0"/>
                <a:pathLst>
                  <a:path w="163249" h="264216">
                    <a:moveTo>
                      <a:pt x="36907" y="64174"/>
                    </a:moveTo>
                    <a:lnTo>
                      <a:pt x="45775" y="69974"/>
                    </a:lnTo>
                    <a:lnTo>
                      <a:pt x="54762" y="74899"/>
                    </a:lnTo>
                    <a:lnTo>
                      <a:pt x="64753" y="79392"/>
                    </a:lnTo>
                    <a:lnTo>
                      <a:pt x="75560" y="83267"/>
                    </a:lnTo>
                    <a:lnTo>
                      <a:pt x="86724" y="85984"/>
                    </a:lnTo>
                    <a:lnTo>
                      <a:pt x="97925" y="87331"/>
                    </a:lnTo>
                    <a:lnTo>
                      <a:pt x="108863" y="87086"/>
                    </a:lnTo>
                    <a:lnTo>
                      <a:pt x="119200" y="84872"/>
                    </a:lnTo>
                    <a:lnTo>
                      <a:pt x="128799" y="80675"/>
                    </a:lnTo>
                    <a:lnTo>
                      <a:pt x="137224" y="74773"/>
                    </a:lnTo>
                    <a:lnTo>
                      <a:pt x="143680" y="67532"/>
                    </a:lnTo>
                    <a:lnTo>
                      <a:pt x="147909" y="59295"/>
                    </a:lnTo>
                    <a:lnTo>
                      <a:pt x="150123" y="50345"/>
                    </a:lnTo>
                    <a:lnTo>
                      <a:pt x="150712" y="40892"/>
                    </a:lnTo>
                    <a:lnTo>
                      <a:pt x="150061" y="31108"/>
                    </a:lnTo>
                    <a:lnTo>
                      <a:pt x="148017" y="21590"/>
                    </a:lnTo>
                    <a:lnTo>
                      <a:pt x="143920" y="13337"/>
                    </a:lnTo>
                    <a:lnTo>
                      <a:pt x="137577" y="6800"/>
                    </a:lnTo>
                    <a:lnTo>
                      <a:pt x="129387" y="2242"/>
                    </a:lnTo>
                    <a:lnTo>
                      <a:pt x="120055" y="0"/>
                    </a:lnTo>
                    <a:lnTo>
                      <a:pt x="110116" y="13"/>
                    </a:lnTo>
                    <a:lnTo>
                      <a:pt x="100038" y="1934"/>
                    </a:lnTo>
                    <a:lnTo>
                      <a:pt x="90286" y="5342"/>
                    </a:lnTo>
                    <a:lnTo>
                      <a:pt x="81069" y="9852"/>
                    </a:lnTo>
                    <a:lnTo>
                      <a:pt x="72389" y="15317"/>
                    </a:lnTo>
                    <a:lnTo>
                      <a:pt x="64166" y="21806"/>
                    </a:lnTo>
                    <a:lnTo>
                      <a:pt x="56297" y="29281"/>
                    </a:lnTo>
                    <a:lnTo>
                      <a:pt x="48687" y="37587"/>
                    </a:lnTo>
                    <a:lnTo>
                      <a:pt x="41262" y="46541"/>
                    </a:lnTo>
                    <a:lnTo>
                      <a:pt x="33971" y="55973"/>
                    </a:lnTo>
                    <a:lnTo>
                      <a:pt x="26938" y="65749"/>
                    </a:lnTo>
                    <a:lnTo>
                      <a:pt x="20441" y="75763"/>
                    </a:lnTo>
                    <a:lnTo>
                      <a:pt x="14595" y="85948"/>
                    </a:lnTo>
                    <a:lnTo>
                      <a:pt x="9518" y="96414"/>
                    </a:lnTo>
                    <a:lnTo>
                      <a:pt x="5405" y="107433"/>
                    </a:lnTo>
                    <a:lnTo>
                      <a:pt x="2280" y="119104"/>
                    </a:lnTo>
                    <a:lnTo>
                      <a:pt x="332" y="131214"/>
                    </a:lnTo>
                    <a:lnTo>
                      <a:pt x="0" y="143344"/>
                    </a:lnTo>
                    <a:lnTo>
                      <a:pt x="1370" y="155239"/>
                    </a:lnTo>
                    <a:lnTo>
                      <a:pt x="4239" y="166665"/>
                    </a:lnTo>
                    <a:lnTo>
                      <a:pt x="8298" y="177340"/>
                    </a:lnTo>
                    <a:lnTo>
                      <a:pt x="13248" y="187184"/>
                    </a:lnTo>
                    <a:lnTo>
                      <a:pt x="18841" y="196286"/>
                    </a:lnTo>
                    <a:lnTo>
                      <a:pt x="24885" y="204794"/>
                    </a:lnTo>
                    <a:lnTo>
                      <a:pt x="31247" y="212849"/>
                    </a:lnTo>
                    <a:lnTo>
                      <a:pt x="37993" y="220415"/>
                    </a:lnTo>
                    <a:lnTo>
                      <a:pt x="45360" y="227277"/>
                    </a:lnTo>
                    <a:lnTo>
                      <a:pt x="53430" y="233376"/>
                    </a:lnTo>
                    <a:lnTo>
                      <a:pt x="62140" y="238794"/>
                    </a:lnTo>
                    <a:lnTo>
                      <a:pt x="71365" y="243668"/>
                    </a:lnTo>
                    <a:lnTo>
                      <a:pt x="80984" y="248129"/>
                    </a:lnTo>
                    <a:lnTo>
                      <a:pt x="91054" y="252125"/>
                    </a:lnTo>
                    <a:lnTo>
                      <a:pt x="101799" y="255437"/>
                    </a:lnTo>
                    <a:lnTo>
                      <a:pt x="113269" y="257999"/>
                    </a:lnTo>
                    <a:lnTo>
                      <a:pt x="124778" y="259894"/>
                    </a:lnTo>
                    <a:lnTo>
                      <a:pt x="136125" y="261454"/>
                    </a:lnTo>
                    <a:lnTo>
                      <a:pt x="148305" y="262816"/>
                    </a:lnTo>
                    <a:lnTo>
                      <a:pt x="163248" y="26421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787307" y="4479715"/>
                <a:ext cx="180109" cy="269604"/>
              </a:xfrm>
              <a:custGeom>
                <a:avLst/>
                <a:gdLst/>
                <a:ahLst/>
                <a:cxnLst/>
                <a:rect l="0" t="0" r="0" b="0"/>
                <a:pathLst>
                  <a:path w="180109" h="269604">
                    <a:moveTo>
                      <a:pt x="94757" y="11544"/>
                    </a:moveTo>
                    <a:lnTo>
                      <a:pt x="88822" y="5878"/>
                    </a:lnTo>
                    <a:lnTo>
                      <a:pt x="82618" y="2233"/>
                    </a:lnTo>
                    <a:lnTo>
                      <a:pt x="75527" y="328"/>
                    </a:lnTo>
                    <a:lnTo>
                      <a:pt x="67759" y="0"/>
                    </a:lnTo>
                    <a:lnTo>
                      <a:pt x="59761" y="1268"/>
                    </a:lnTo>
                    <a:lnTo>
                      <a:pt x="51834" y="3997"/>
                    </a:lnTo>
                    <a:lnTo>
                      <a:pt x="44578" y="8090"/>
                    </a:lnTo>
                    <a:lnTo>
                      <a:pt x="38929" y="13574"/>
                    </a:lnTo>
                    <a:lnTo>
                      <a:pt x="35252" y="20332"/>
                    </a:lnTo>
                    <a:lnTo>
                      <a:pt x="33413" y="28139"/>
                    </a:lnTo>
                    <a:lnTo>
                      <a:pt x="33078" y="36748"/>
                    </a:lnTo>
                    <a:lnTo>
                      <a:pt x="33895" y="45935"/>
                    </a:lnTo>
                    <a:lnTo>
                      <a:pt x="35880" y="55205"/>
                    </a:lnTo>
                    <a:lnTo>
                      <a:pt x="39406" y="63815"/>
                    </a:lnTo>
                    <a:lnTo>
                      <a:pt x="44547" y="71421"/>
                    </a:lnTo>
                    <a:lnTo>
                      <a:pt x="50947" y="78188"/>
                    </a:lnTo>
                    <a:lnTo>
                      <a:pt x="58005" y="84581"/>
                    </a:lnTo>
                    <a:lnTo>
                      <a:pt x="65311" y="90919"/>
                    </a:lnTo>
                    <a:lnTo>
                      <a:pt x="72826" y="97178"/>
                    </a:lnTo>
                    <a:lnTo>
                      <a:pt x="80777" y="103088"/>
                    </a:lnTo>
                    <a:lnTo>
                      <a:pt x="89272" y="108513"/>
                    </a:lnTo>
                    <a:lnTo>
                      <a:pt x="98282" y="113463"/>
                    </a:lnTo>
                    <a:lnTo>
                      <a:pt x="107716" y="118014"/>
                    </a:lnTo>
                    <a:lnTo>
                      <a:pt x="117470" y="122263"/>
                    </a:lnTo>
                    <a:lnTo>
                      <a:pt x="127291" y="126456"/>
                    </a:lnTo>
                    <a:lnTo>
                      <a:pt x="136806" y="130964"/>
                    </a:lnTo>
                    <a:lnTo>
                      <a:pt x="145828" y="135969"/>
                    </a:lnTo>
                    <a:lnTo>
                      <a:pt x="154190" y="141639"/>
                    </a:lnTo>
                    <a:lnTo>
                      <a:pt x="161660" y="148202"/>
                    </a:lnTo>
                    <a:lnTo>
                      <a:pt x="168194" y="155698"/>
                    </a:lnTo>
                    <a:lnTo>
                      <a:pt x="173582" y="164173"/>
                    </a:lnTo>
                    <a:lnTo>
                      <a:pt x="177379" y="173765"/>
                    </a:lnTo>
                    <a:lnTo>
                      <a:pt x="179488" y="184435"/>
                    </a:lnTo>
                    <a:lnTo>
                      <a:pt x="180108" y="195853"/>
                    </a:lnTo>
                    <a:lnTo>
                      <a:pt x="179545" y="207509"/>
                    </a:lnTo>
                    <a:lnTo>
                      <a:pt x="178086" y="219078"/>
                    </a:lnTo>
                    <a:lnTo>
                      <a:pt x="175652" y="230116"/>
                    </a:lnTo>
                    <a:lnTo>
                      <a:pt x="171815" y="239995"/>
                    </a:lnTo>
                    <a:lnTo>
                      <a:pt x="166453" y="248483"/>
                    </a:lnTo>
                    <a:lnTo>
                      <a:pt x="159565" y="255521"/>
                    </a:lnTo>
                    <a:lnTo>
                      <a:pt x="151113" y="261039"/>
                    </a:lnTo>
                    <a:lnTo>
                      <a:pt x="141243" y="265157"/>
                    </a:lnTo>
                    <a:lnTo>
                      <a:pt x="130379" y="267958"/>
                    </a:lnTo>
                    <a:lnTo>
                      <a:pt x="119102" y="269407"/>
                    </a:lnTo>
                    <a:lnTo>
                      <a:pt x="107782" y="269603"/>
                    </a:lnTo>
                    <a:lnTo>
                      <a:pt x="96573" y="268601"/>
                    </a:lnTo>
                    <a:lnTo>
                      <a:pt x="85515" y="266334"/>
                    </a:lnTo>
                    <a:lnTo>
                      <a:pt x="74595" y="262888"/>
                    </a:lnTo>
                    <a:lnTo>
                      <a:pt x="63786" y="258626"/>
                    </a:lnTo>
                    <a:lnTo>
                      <a:pt x="53061" y="254081"/>
                    </a:lnTo>
                    <a:lnTo>
                      <a:pt x="42411" y="249589"/>
                    </a:lnTo>
                    <a:lnTo>
                      <a:pt x="32272" y="245425"/>
                    </a:lnTo>
                    <a:lnTo>
                      <a:pt x="22525" y="241490"/>
                    </a:lnTo>
                    <a:lnTo>
                      <a:pt x="12312" y="237445"/>
                    </a:lnTo>
                    <a:lnTo>
                      <a:pt x="0" y="2326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5" name="Freeform 124"/>
            <p:cNvSpPr/>
            <p:nvPr/>
          </p:nvSpPr>
          <p:spPr>
            <a:xfrm>
              <a:off x="2187427" y="5270082"/>
              <a:ext cx="210571" cy="69838"/>
            </a:xfrm>
            <a:custGeom>
              <a:avLst/>
              <a:gdLst/>
              <a:ahLst/>
              <a:cxnLst/>
              <a:rect l="0" t="0" r="0" b="0"/>
              <a:pathLst>
                <a:path w="210571" h="69838">
                  <a:moveTo>
                    <a:pt x="0" y="8249"/>
                  </a:moveTo>
                  <a:lnTo>
                    <a:pt x="3000" y="16984"/>
                  </a:lnTo>
                  <a:lnTo>
                    <a:pt x="6423" y="24690"/>
                  </a:lnTo>
                  <a:lnTo>
                    <a:pt x="10619" y="32092"/>
                  </a:lnTo>
                  <a:lnTo>
                    <a:pt x="15519" y="39353"/>
                  </a:lnTo>
                  <a:lnTo>
                    <a:pt x="21000" y="46531"/>
                  </a:lnTo>
                  <a:lnTo>
                    <a:pt x="26936" y="53643"/>
                  </a:lnTo>
                  <a:lnTo>
                    <a:pt x="33370" y="60216"/>
                  </a:lnTo>
                  <a:lnTo>
                    <a:pt x="40517" y="65337"/>
                  </a:lnTo>
                  <a:lnTo>
                    <a:pt x="48425" y="68619"/>
                  </a:lnTo>
                  <a:lnTo>
                    <a:pt x="56684" y="69837"/>
                  </a:lnTo>
                  <a:lnTo>
                    <a:pt x="64540" y="68685"/>
                  </a:lnTo>
                  <a:lnTo>
                    <a:pt x="71605" y="65238"/>
                  </a:lnTo>
                  <a:lnTo>
                    <a:pt x="77991" y="59858"/>
                  </a:lnTo>
                  <a:lnTo>
                    <a:pt x="84120" y="52974"/>
                  </a:lnTo>
                  <a:lnTo>
                    <a:pt x="90282" y="44986"/>
                  </a:lnTo>
                  <a:lnTo>
                    <a:pt x="96591" y="36374"/>
                  </a:lnTo>
                  <a:lnTo>
                    <a:pt x="103067" y="27682"/>
                  </a:lnTo>
                  <a:lnTo>
                    <a:pt x="109694" y="19224"/>
                  </a:lnTo>
                  <a:lnTo>
                    <a:pt x="116604" y="11583"/>
                  </a:lnTo>
                  <a:lnTo>
                    <a:pt x="124075" y="5661"/>
                  </a:lnTo>
                  <a:lnTo>
                    <a:pt x="132208" y="1797"/>
                  </a:lnTo>
                  <a:lnTo>
                    <a:pt x="140787" y="0"/>
                  </a:lnTo>
                  <a:lnTo>
                    <a:pt x="149392" y="224"/>
                  </a:lnTo>
                  <a:lnTo>
                    <a:pt x="157772" y="2224"/>
                  </a:lnTo>
                  <a:lnTo>
                    <a:pt x="165855" y="5648"/>
                  </a:lnTo>
                  <a:lnTo>
                    <a:pt x="173663" y="10146"/>
                  </a:lnTo>
                  <a:lnTo>
                    <a:pt x="181238" y="15414"/>
                  </a:lnTo>
                  <a:lnTo>
                    <a:pt x="188333" y="20917"/>
                  </a:lnTo>
                  <a:lnTo>
                    <a:pt x="195101" y="26426"/>
                  </a:lnTo>
                  <a:lnTo>
                    <a:pt x="202136" y="32419"/>
                  </a:lnTo>
                  <a:lnTo>
                    <a:pt x="210570" y="39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8" name="Group 157"/>
            <p:cNvGrpSpPr/>
            <p:nvPr/>
          </p:nvGrpSpPr>
          <p:grpSpPr>
            <a:xfrm>
              <a:off x="2429582" y="5099346"/>
              <a:ext cx="5794411" cy="766731"/>
              <a:chOff x="2429582" y="5099346"/>
              <a:chExt cx="5794411" cy="766731"/>
            </a:xfrm>
          </p:grpSpPr>
          <p:sp>
            <p:nvSpPr>
              <p:cNvPr id="126" name="Freeform 125"/>
              <p:cNvSpPr/>
              <p:nvPr/>
            </p:nvSpPr>
            <p:spPr>
              <a:xfrm>
                <a:off x="2587634" y="5194103"/>
                <a:ext cx="10405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368498">
                    <a:moveTo>
                      <a:pt x="10404" y="0"/>
                    </a:moveTo>
                    <a:lnTo>
                      <a:pt x="10337" y="14534"/>
                    </a:lnTo>
                    <a:lnTo>
                      <a:pt x="9697" y="27165"/>
                    </a:lnTo>
                    <a:lnTo>
                      <a:pt x="8405" y="39084"/>
                    </a:lnTo>
                    <a:lnTo>
                      <a:pt x="6718" y="51084"/>
                    </a:lnTo>
                    <a:lnTo>
                      <a:pt x="5050" y="64222"/>
                    </a:lnTo>
                    <a:lnTo>
                      <a:pt x="3636" y="78973"/>
                    </a:lnTo>
                    <a:lnTo>
                      <a:pt x="2538" y="95465"/>
                    </a:lnTo>
                    <a:lnTo>
                      <a:pt x="1728" y="113745"/>
                    </a:lnTo>
                    <a:lnTo>
                      <a:pt x="1149" y="133625"/>
                    </a:lnTo>
                    <a:lnTo>
                      <a:pt x="743" y="154313"/>
                    </a:lnTo>
                    <a:lnTo>
                      <a:pt x="463" y="174572"/>
                    </a:lnTo>
                    <a:lnTo>
                      <a:pt x="272" y="193752"/>
                    </a:lnTo>
                    <a:lnTo>
                      <a:pt x="142" y="212067"/>
                    </a:lnTo>
                    <a:lnTo>
                      <a:pt x="54" y="230279"/>
                    </a:lnTo>
                    <a:lnTo>
                      <a:pt x="0" y="248860"/>
                    </a:lnTo>
                    <a:lnTo>
                      <a:pt x="133" y="267630"/>
                    </a:lnTo>
                    <a:lnTo>
                      <a:pt x="755" y="285947"/>
                    </a:lnTo>
                    <a:lnTo>
                      <a:pt x="1986" y="303441"/>
                    </a:lnTo>
                    <a:lnTo>
                      <a:pt x="3635" y="319482"/>
                    </a:lnTo>
                    <a:lnTo>
                      <a:pt x="5453" y="334594"/>
                    </a:lnTo>
                    <a:lnTo>
                      <a:pt x="7600" y="350101"/>
                    </a:lnTo>
                    <a:lnTo>
                      <a:pt x="10404" y="3684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2429582" y="5141460"/>
                <a:ext cx="33691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21058">
                    <a:moveTo>
                      <a:pt x="336912" y="0"/>
                    </a:moveTo>
                    <a:lnTo>
                      <a:pt x="322176" y="0"/>
                    </a:lnTo>
                    <a:lnTo>
                      <a:pt x="307625" y="0"/>
                    </a:lnTo>
                    <a:lnTo>
                      <a:pt x="291839" y="0"/>
                    </a:lnTo>
                    <a:lnTo>
                      <a:pt x="275124" y="0"/>
                    </a:lnTo>
                    <a:lnTo>
                      <a:pt x="258279" y="0"/>
                    </a:lnTo>
                    <a:lnTo>
                      <a:pt x="241795" y="0"/>
                    </a:lnTo>
                    <a:lnTo>
                      <a:pt x="225659" y="0"/>
                    </a:lnTo>
                    <a:lnTo>
                      <a:pt x="209540" y="0"/>
                    </a:lnTo>
                    <a:lnTo>
                      <a:pt x="193229" y="5"/>
                    </a:lnTo>
                    <a:lnTo>
                      <a:pt x="176988" y="178"/>
                    </a:lnTo>
                    <a:lnTo>
                      <a:pt x="161450" y="826"/>
                    </a:lnTo>
                    <a:lnTo>
                      <a:pt x="146911" y="2074"/>
                    </a:lnTo>
                    <a:lnTo>
                      <a:pt x="133027" y="3727"/>
                    </a:lnTo>
                    <a:lnTo>
                      <a:pt x="119024" y="5376"/>
                    </a:lnTo>
                    <a:lnTo>
                      <a:pt x="104461" y="6783"/>
                    </a:lnTo>
                    <a:lnTo>
                      <a:pt x="89560" y="8048"/>
                    </a:lnTo>
                    <a:lnTo>
                      <a:pt x="75003" y="9505"/>
                    </a:lnTo>
                    <a:lnTo>
                      <a:pt x="61180" y="11332"/>
                    </a:lnTo>
                    <a:lnTo>
                      <a:pt x="48402" y="13399"/>
                    </a:lnTo>
                    <a:lnTo>
                      <a:pt x="35706" y="15550"/>
                    </a:lnTo>
                    <a:lnTo>
                      <a:pt x="20861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2703323" y="5151989"/>
                <a:ext cx="347441" cy="423303"/>
              </a:xfrm>
              <a:custGeom>
                <a:avLst/>
                <a:gdLst/>
                <a:ahLst/>
                <a:cxnLst/>
                <a:rect l="0" t="0" r="0" b="0"/>
                <a:pathLst>
                  <a:path w="347441" h="423303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2004" y="41078"/>
                    </a:lnTo>
                    <a:lnTo>
                      <a:pt x="3864" y="54593"/>
                    </a:lnTo>
                    <a:lnTo>
                      <a:pt x="6180" y="68750"/>
                    </a:lnTo>
                    <a:lnTo>
                      <a:pt x="8847" y="83657"/>
                    </a:lnTo>
                    <a:lnTo>
                      <a:pt x="11770" y="99248"/>
                    </a:lnTo>
                    <a:lnTo>
                      <a:pt x="14877" y="115395"/>
                    </a:lnTo>
                    <a:lnTo>
                      <a:pt x="18108" y="131959"/>
                    </a:lnTo>
                    <a:lnTo>
                      <a:pt x="21260" y="148827"/>
                    </a:lnTo>
                    <a:lnTo>
                      <a:pt x="23995" y="165910"/>
                    </a:lnTo>
                    <a:lnTo>
                      <a:pt x="26172" y="183133"/>
                    </a:lnTo>
                    <a:lnTo>
                      <a:pt x="27973" y="200121"/>
                    </a:lnTo>
                    <a:lnTo>
                      <a:pt x="29796" y="216228"/>
                    </a:lnTo>
                    <a:lnTo>
                      <a:pt x="31873" y="231177"/>
                    </a:lnTo>
                    <a:lnTo>
                      <a:pt x="34100" y="245182"/>
                    </a:lnTo>
                    <a:lnTo>
                      <a:pt x="36142" y="258741"/>
                    </a:lnTo>
                    <a:lnTo>
                      <a:pt x="37812" y="272201"/>
                    </a:lnTo>
                    <a:lnTo>
                      <a:pt x="39086" y="285719"/>
                    </a:lnTo>
                    <a:lnTo>
                      <a:pt x="40016" y="299341"/>
                    </a:lnTo>
                    <a:lnTo>
                      <a:pt x="40681" y="313063"/>
                    </a:lnTo>
                    <a:lnTo>
                      <a:pt x="41314" y="326704"/>
                    </a:lnTo>
                    <a:lnTo>
                      <a:pt x="42279" y="339935"/>
                    </a:lnTo>
                    <a:lnTo>
                      <a:pt x="43724" y="352537"/>
                    </a:lnTo>
                    <a:lnTo>
                      <a:pt x="44831" y="361900"/>
                    </a:lnTo>
                    <a:lnTo>
                      <a:pt x="44799" y="364678"/>
                    </a:lnTo>
                    <a:lnTo>
                      <a:pt x="44305" y="361765"/>
                    </a:lnTo>
                    <a:lnTo>
                      <a:pt x="43762" y="354769"/>
                    </a:lnTo>
                    <a:lnTo>
                      <a:pt x="43303" y="344754"/>
                    </a:lnTo>
                    <a:lnTo>
                      <a:pt x="42955" y="332506"/>
                    </a:lnTo>
                    <a:lnTo>
                      <a:pt x="42871" y="318802"/>
                    </a:lnTo>
                    <a:lnTo>
                      <a:pt x="43337" y="304420"/>
                    </a:lnTo>
                    <a:lnTo>
                      <a:pt x="44463" y="289844"/>
                    </a:lnTo>
                    <a:lnTo>
                      <a:pt x="46201" y="275454"/>
                    </a:lnTo>
                    <a:lnTo>
                      <a:pt x="48438" y="261633"/>
                    </a:lnTo>
                    <a:lnTo>
                      <a:pt x="51067" y="248534"/>
                    </a:lnTo>
                    <a:lnTo>
                      <a:pt x="54477" y="236601"/>
                    </a:lnTo>
                    <a:lnTo>
                      <a:pt x="59508" y="226635"/>
                    </a:lnTo>
                    <a:lnTo>
                      <a:pt x="66476" y="218908"/>
                    </a:lnTo>
                    <a:lnTo>
                      <a:pt x="74749" y="213702"/>
                    </a:lnTo>
                    <a:lnTo>
                      <a:pt x="83072" y="211548"/>
                    </a:lnTo>
                    <a:lnTo>
                      <a:pt x="90707" y="212430"/>
                    </a:lnTo>
                    <a:lnTo>
                      <a:pt x="97608" y="215749"/>
                    </a:lnTo>
                    <a:lnTo>
                      <a:pt x="104150" y="220633"/>
                    </a:lnTo>
                    <a:lnTo>
                      <a:pt x="110617" y="226430"/>
                    </a:lnTo>
                    <a:lnTo>
                      <a:pt x="116976" y="232910"/>
                    </a:lnTo>
                    <a:lnTo>
                      <a:pt x="122961" y="240156"/>
                    </a:lnTo>
                    <a:lnTo>
                      <a:pt x="128438" y="248183"/>
                    </a:lnTo>
                    <a:lnTo>
                      <a:pt x="133425" y="257217"/>
                    </a:lnTo>
                    <a:lnTo>
                      <a:pt x="138002" y="267732"/>
                    </a:lnTo>
                    <a:lnTo>
                      <a:pt x="142259" y="279846"/>
                    </a:lnTo>
                    <a:lnTo>
                      <a:pt x="146118" y="293222"/>
                    </a:lnTo>
                    <a:lnTo>
                      <a:pt x="149337" y="307265"/>
                    </a:lnTo>
                    <a:lnTo>
                      <a:pt x="151846" y="321528"/>
                    </a:lnTo>
                    <a:lnTo>
                      <a:pt x="154062" y="334649"/>
                    </a:lnTo>
                    <a:lnTo>
                      <a:pt x="157425" y="343964"/>
                    </a:lnTo>
                    <a:lnTo>
                      <a:pt x="162408" y="348110"/>
                    </a:lnTo>
                    <a:lnTo>
                      <a:pt x="167586" y="347753"/>
                    </a:lnTo>
                    <a:lnTo>
                      <a:pt x="172431" y="344107"/>
                    </a:lnTo>
                    <a:lnTo>
                      <a:pt x="177077" y="338362"/>
                    </a:lnTo>
                    <a:lnTo>
                      <a:pt x="181906" y="331563"/>
                    </a:lnTo>
                    <a:lnTo>
                      <a:pt x="187138" y="324354"/>
                    </a:lnTo>
                    <a:lnTo>
                      <a:pt x="193131" y="317368"/>
                    </a:lnTo>
                    <a:lnTo>
                      <a:pt x="200445" y="311348"/>
                    </a:lnTo>
                    <a:lnTo>
                      <a:pt x="209254" y="306587"/>
                    </a:lnTo>
                    <a:lnTo>
                      <a:pt x="219256" y="302862"/>
                    </a:lnTo>
                    <a:lnTo>
                      <a:pt x="229878" y="299654"/>
                    </a:lnTo>
                    <a:lnTo>
                      <a:pt x="240724" y="296595"/>
                    </a:lnTo>
                    <a:lnTo>
                      <a:pt x="251596" y="293349"/>
                    </a:lnTo>
                    <a:lnTo>
                      <a:pt x="262421" y="289548"/>
                    </a:lnTo>
                    <a:lnTo>
                      <a:pt x="273172" y="285053"/>
                    </a:lnTo>
                    <a:lnTo>
                      <a:pt x="283525" y="279743"/>
                    </a:lnTo>
                    <a:lnTo>
                      <a:pt x="292879" y="273429"/>
                    </a:lnTo>
                    <a:lnTo>
                      <a:pt x="300977" y="266108"/>
                    </a:lnTo>
                    <a:lnTo>
                      <a:pt x="307568" y="257921"/>
                    </a:lnTo>
                    <a:lnTo>
                      <a:pt x="312247" y="249056"/>
                    </a:lnTo>
                    <a:lnTo>
                      <a:pt x="314975" y="239697"/>
                    </a:lnTo>
                    <a:lnTo>
                      <a:pt x="315689" y="230312"/>
                    </a:lnTo>
                    <a:lnTo>
                      <a:pt x="314131" y="221625"/>
                    </a:lnTo>
                    <a:lnTo>
                      <a:pt x="310381" y="213981"/>
                    </a:lnTo>
                    <a:lnTo>
                      <a:pt x="304781" y="207698"/>
                    </a:lnTo>
                    <a:lnTo>
                      <a:pt x="297743" y="203227"/>
                    </a:lnTo>
                    <a:lnTo>
                      <a:pt x="289643" y="200634"/>
                    </a:lnTo>
                    <a:lnTo>
                      <a:pt x="280784" y="199841"/>
                    </a:lnTo>
                    <a:lnTo>
                      <a:pt x="271394" y="200813"/>
                    </a:lnTo>
                    <a:lnTo>
                      <a:pt x="261641" y="203352"/>
                    </a:lnTo>
                    <a:lnTo>
                      <a:pt x="251805" y="207154"/>
                    </a:lnTo>
                    <a:lnTo>
                      <a:pt x="242274" y="211914"/>
                    </a:lnTo>
                    <a:lnTo>
                      <a:pt x="233238" y="217375"/>
                    </a:lnTo>
                    <a:lnTo>
                      <a:pt x="224864" y="223497"/>
                    </a:lnTo>
                    <a:lnTo>
                      <a:pt x="217386" y="230437"/>
                    </a:lnTo>
                    <a:lnTo>
                      <a:pt x="210841" y="238223"/>
                    </a:lnTo>
                    <a:lnTo>
                      <a:pt x="205276" y="246909"/>
                    </a:lnTo>
                    <a:lnTo>
                      <a:pt x="200828" y="256651"/>
                    </a:lnTo>
                    <a:lnTo>
                      <a:pt x="197464" y="267429"/>
                    </a:lnTo>
                    <a:lnTo>
                      <a:pt x="195017" y="279092"/>
                    </a:lnTo>
                    <a:lnTo>
                      <a:pt x="193282" y="291446"/>
                    </a:lnTo>
                    <a:lnTo>
                      <a:pt x="192085" y="304307"/>
                    </a:lnTo>
                    <a:lnTo>
                      <a:pt x="191601" y="317365"/>
                    </a:lnTo>
                    <a:lnTo>
                      <a:pt x="192332" y="330203"/>
                    </a:lnTo>
                    <a:lnTo>
                      <a:pt x="194455" y="342610"/>
                    </a:lnTo>
                    <a:lnTo>
                      <a:pt x="197847" y="354398"/>
                    </a:lnTo>
                    <a:lnTo>
                      <a:pt x="202267" y="365322"/>
                    </a:lnTo>
                    <a:lnTo>
                      <a:pt x="207467" y="375333"/>
                    </a:lnTo>
                    <a:lnTo>
                      <a:pt x="213398" y="384378"/>
                    </a:lnTo>
                    <a:lnTo>
                      <a:pt x="220203" y="392316"/>
                    </a:lnTo>
                    <a:lnTo>
                      <a:pt x="227890" y="399177"/>
                    </a:lnTo>
                    <a:lnTo>
                      <a:pt x="236339" y="405126"/>
                    </a:lnTo>
                    <a:lnTo>
                      <a:pt x="245388" y="410363"/>
                    </a:lnTo>
                    <a:lnTo>
                      <a:pt x="254884" y="415067"/>
                    </a:lnTo>
                    <a:lnTo>
                      <a:pt x="264701" y="419058"/>
                    </a:lnTo>
                    <a:lnTo>
                      <a:pt x="274745" y="421835"/>
                    </a:lnTo>
                    <a:lnTo>
                      <a:pt x="284939" y="423219"/>
                    </a:lnTo>
                    <a:lnTo>
                      <a:pt x="295167" y="423302"/>
                    </a:lnTo>
                    <a:lnTo>
                      <a:pt x="306471" y="422173"/>
                    </a:lnTo>
                    <a:lnTo>
                      <a:pt x="322079" y="418615"/>
                    </a:lnTo>
                    <a:lnTo>
                      <a:pt x="347440" y="4106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3198222" y="5346188"/>
                <a:ext cx="187332" cy="209040"/>
              </a:xfrm>
              <a:custGeom>
                <a:avLst/>
                <a:gdLst/>
                <a:ahLst/>
                <a:cxnLst/>
                <a:rect l="0" t="0" r="0" b="0"/>
                <a:pathLst>
                  <a:path w="187332" h="209040">
                    <a:moveTo>
                      <a:pt x="126282" y="26899"/>
                    </a:moveTo>
                    <a:lnTo>
                      <a:pt x="120348" y="21099"/>
                    </a:lnTo>
                    <a:lnTo>
                      <a:pt x="114143" y="16174"/>
                    </a:lnTo>
                    <a:lnTo>
                      <a:pt x="107043" y="11676"/>
                    </a:lnTo>
                    <a:lnTo>
                      <a:pt x="98930" y="7629"/>
                    </a:lnTo>
                    <a:lnTo>
                      <a:pt x="89635" y="4264"/>
                    </a:lnTo>
                    <a:lnTo>
                      <a:pt x="79196" y="1664"/>
                    </a:lnTo>
                    <a:lnTo>
                      <a:pt x="68116" y="83"/>
                    </a:lnTo>
                    <a:lnTo>
                      <a:pt x="57227" y="0"/>
                    </a:lnTo>
                    <a:lnTo>
                      <a:pt x="46989" y="1545"/>
                    </a:lnTo>
                    <a:lnTo>
                      <a:pt x="37661" y="4702"/>
                    </a:lnTo>
                    <a:lnTo>
                      <a:pt x="29468" y="9487"/>
                    </a:lnTo>
                    <a:lnTo>
                      <a:pt x="22405" y="15742"/>
                    </a:lnTo>
                    <a:lnTo>
                      <a:pt x="16305" y="23195"/>
                    </a:lnTo>
                    <a:lnTo>
                      <a:pt x="10958" y="31560"/>
                    </a:lnTo>
                    <a:lnTo>
                      <a:pt x="6183" y="40590"/>
                    </a:lnTo>
                    <a:lnTo>
                      <a:pt x="2312" y="50091"/>
                    </a:lnTo>
                    <a:lnTo>
                      <a:pt x="147" y="59921"/>
                    </a:lnTo>
                    <a:lnTo>
                      <a:pt x="0" y="69963"/>
                    </a:lnTo>
                    <a:lnTo>
                      <a:pt x="2038" y="79655"/>
                    </a:lnTo>
                    <a:lnTo>
                      <a:pt x="6530" y="88025"/>
                    </a:lnTo>
                    <a:lnTo>
                      <a:pt x="13371" y="94651"/>
                    </a:lnTo>
                    <a:lnTo>
                      <a:pt x="22185" y="99607"/>
                    </a:lnTo>
                    <a:lnTo>
                      <a:pt x="32527" y="103182"/>
                    </a:lnTo>
                    <a:lnTo>
                      <a:pt x="43990" y="105704"/>
                    </a:lnTo>
                    <a:lnTo>
                      <a:pt x="56089" y="107621"/>
                    </a:lnTo>
                    <a:lnTo>
                      <a:pt x="68275" y="109466"/>
                    </a:lnTo>
                    <a:lnTo>
                      <a:pt x="80246" y="111532"/>
                    </a:lnTo>
                    <a:lnTo>
                      <a:pt x="91909" y="113908"/>
                    </a:lnTo>
                    <a:lnTo>
                      <a:pt x="103281" y="116576"/>
                    </a:lnTo>
                    <a:lnTo>
                      <a:pt x="114411" y="119485"/>
                    </a:lnTo>
                    <a:lnTo>
                      <a:pt x="125192" y="122744"/>
                    </a:lnTo>
                    <a:lnTo>
                      <a:pt x="135366" y="126608"/>
                    </a:lnTo>
                    <a:lnTo>
                      <a:pt x="144843" y="131174"/>
                    </a:lnTo>
                    <a:lnTo>
                      <a:pt x="153682" y="136546"/>
                    </a:lnTo>
                    <a:lnTo>
                      <a:pt x="162007" y="142909"/>
                    </a:lnTo>
                    <a:lnTo>
                      <a:pt x="169928" y="150265"/>
                    </a:lnTo>
                    <a:lnTo>
                      <a:pt x="177061" y="158477"/>
                    </a:lnTo>
                    <a:lnTo>
                      <a:pt x="182568" y="167359"/>
                    </a:lnTo>
                    <a:lnTo>
                      <a:pt x="186108" y="176726"/>
                    </a:lnTo>
                    <a:lnTo>
                      <a:pt x="187331" y="185947"/>
                    </a:lnTo>
                    <a:lnTo>
                      <a:pt x="185649" y="193992"/>
                    </a:lnTo>
                    <a:lnTo>
                      <a:pt x="181035" y="200391"/>
                    </a:lnTo>
                    <a:lnTo>
                      <a:pt x="174055" y="205023"/>
                    </a:lnTo>
                    <a:lnTo>
                      <a:pt x="165560" y="207848"/>
                    </a:lnTo>
                    <a:lnTo>
                      <a:pt x="156189" y="209039"/>
                    </a:lnTo>
                    <a:lnTo>
                      <a:pt x="146326" y="208740"/>
                    </a:lnTo>
                    <a:lnTo>
                      <a:pt x="136189" y="206960"/>
                    </a:lnTo>
                    <a:lnTo>
                      <a:pt x="125903" y="203853"/>
                    </a:lnTo>
                    <a:lnTo>
                      <a:pt x="115797" y="199973"/>
                    </a:lnTo>
                    <a:lnTo>
                      <a:pt x="105325" y="195812"/>
                    </a:lnTo>
                    <a:lnTo>
                      <a:pt x="92450" y="191008"/>
                    </a:lnTo>
                    <a:lnTo>
                      <a:pt x="73640" y="1848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3419261" y="5099346"/>
                <a:ext cx="35764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35764" h="484312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0" y="43078"/>
                    </a:lnTo>
                    <a:lnTo>
                      <a:pt x="0" y="58280"/>
                    </a:lnTo>
                    <a:lnTo>
                      <a:pt x="0" y="74105"/>
                    </a:lnTo>
                    <a:lnTo>
                      <a:pt x="5" y="90415"/>
                    </a:lnTo>
                    <a:lnTo>
                      <a:pt x="178" y="106760"/>
                    </a:lnTo>
                    <a:lnTo>
                      <a:pt x="826" y="122420"/>
                    </a:lnTo>
                    <a:lnTo>
                      <a:pt x="2075" y="137062"/>
                    </a:lnTo>
                    <a:lnTo>
                      <a:pt x="3727" y="150857"/>
                    </a:lnTo>
                    <a:lnTo>
                      <a:pt x="5376" y="164275"/>
                    </a:lnTo>
                    <a:lnTo>
                      <a:pt x="6783" y="177653"/>
                    </a:lnTo>
                    <a:lnTo>
                      <a:pt x="8049" y="191625"/>
                    </a:lnTo>
                    <a:lnTo>
                      <a:pt x="9505" y="207149"/>
                    </a:lnTo>
                    <a:lnTo>
                      <a:pt x="11336" y="224602"/>
                    </a:lnTo>
                    <a:lnTo>
                      <a:pt x="13567" y="243700"/>
                    </a:lnTo>
                    <a:lnTo>
                      <a:pt x="16142" y="263808"/>
                    </a:lnTo>
                    <a:lnTo>
                      <a:pt x="18985" y="284438"/>
                    </a:lnTo>
                    <a:lnTo>
                      <a:pt x="21860" y="305152"/>
                    </a:lnTo>
                    <a:lnTo>
                      <a:pt x="24404" y="325504"/>
                    </a:lnTo>
                    <a:lnTo>
                      <a:pt x="26449" y="345289"/>
                    </a:lnTo>
                    <a:lnTo>
                      <a:pt x="28159" y="364183"/>
                    </a:lnTo>
                    <a:lnTo>
                      <a:pt x="29921" y="381658"/>
                    </a:lnTo>
                    <a:lnTo>
                      <a:pt x="31952" y="397564"/>
                    </a:lnTo>
                    <a:lnTo>
                      <a:pt x="33979" y="412061"/>
                    </a:lnTo>
                    <a:lnTo>
                      <a:pt x="35354" y="425428"/>
                    </a:lnTo>
                    <a:lnTo>
                      <a:pt x="35763" y="437929"/>
                    </a:lnTo>
                    <a:lnTo>
                      <a:pt x="35371" y="449351"/>
                    </a:lnTo>
                    <a:lnTo>
                      <a:pt x="34607" y="460115"/>
                    </a:lnTo>
                    <a:lnTo>
                      <a:pt x="33403" y="471172"/>
                    </a:lnTo>
                    <a:lnTo>
                      <a:pt x="31586" y="4843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3292919" y="5258852"/>
                <a:ext cx="231628" cy="3000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30008">
                    <a:moveTo>
                      <a:pt x="231627" y="30007"/>
                    </a:moveTo>
                    <a:lnTo>
                      <a:pt x="222826" y="24207"/>
                    </a:lnTo>
                    <a:lnTo>
                      <a:pt x="214479" y="19282"/>
                    </a:lnTo>
                    <a:lnTo>
                      <a:pt x="205771" y="14785"/>
                    </a:lnTo>
                    <a:lnTo>
                      <a:pt x="196305" y="10737"/>
                    </a:lnTo>
                    <a:lnTo>
                      <a:pt x="185513" y="7371"/>
                    </a:lnTo>
                    <a:lnTo>
                      <a:pt x="173219" y="4762"/>
                    </a:lnTo>
                    <a:lnTo>
                      <a:pt x="159727" y="2836"/>
                    </a:lnTo>
                    <a:lnTo>
                      <a:pt x="145608" y="1457"/>
                    </a:lnTo>
                    <a:lnTo>
                      <a:pt x="131268" y="495"/>
                    </a:lnTo>
                    <a:lnTo>
                      <a:pt x="117065" y="0"/>
                    </a:lnTo>
                    <a:lnTo>
                      <a:pt x="103383" y="193"/>
                    </a:lnTo>
                    <a:lnTo>
                      <a:pt x="90366" y="1137"/>
                    </a:lnTo>
                    <a:lnTo>
                      <a:pt x="77812" y="2752"/>
                    </a:lnTo>
                    <a:lnTo>
                      <a:pt x="65301" y="4908"/>
                    </a:lnTo>
                    <a:lnTo>
                      <a:pt x="52600" y="7465"/>
                    </a:lnTo>
                    <a:lnTo>
                      <a:pt x="40241" y="10158"/>
                    </a:lnTo>
                    <a:lnTo>
                      <a:pt x="28224" y="12864"/>
                    </a:lnTo>
                    <a:lnTo>
                      <a:pt x="15487" y="15816"/>
                    </a:lnTo>
                    <a:lnTo>
                      <a:pt x="0" y="19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3523663" y="5396551"/>
                <a:ext cx="179868" cy="181512"/>
              </a:xfrm>
              <a:custGeom>
                <a:avLst/>
                <a:gdLst/>
                <a:ahLst/>
                <a:cxnLst/>
                <a:rect l="0" t="0" r="0" b="0"/>
                <a:pathLst>
                  <a:path w="179868" h="181512">
                    <a:moveTo>
                      <a:pt x="95640" y="60764"/>
                    </a:moveTo>
                    <a:lnTo>
                      <a:pt x="92639" y="51963"/>
                    </a:lnTo>
                    <a:lnTo>
                      <a:pt x="89216" y="43616"/>
                    </a:lnTo>
                    <a:lnTo>
                      <a:pt x="85016" y="34926"/>
                    </a:lnTo>
                    <a:lnTo>
                      <a:pt x="79943" y="26151"/>
                    </a:lnTo>
                    <a:lnTo>
                      <a:pt x="73813" y="17953"/>
                    </a:lnTo>
                    <a:lnTo>
                      <a:pt x="66629" y="10681"/>
                    </a:lnTo>
                    <a:lnTo>
                      <a:pt x="58542" y="4837"/>
                    </a:lnTo>
                    <a:lnTo>
                      <a:pt x="49747" y="1201"/>
                    </a:lnTo>
                    <a:lnTo>
                      <a:pt x="40436" y="0"/>
                    </a:lnTo>
                    <a:lnTo>
                      <a:pt x="31085" y="1468"/>
                    </a:lnTo>
                    <a:lnTo>
                      <a:pt x="22420" y="6094"/>
                    </a:lnTo>
                    <a:lnTo>
                      <a:pt x="14791" y="13826"/>
                    </a:lnTo>
                    <a:lnTo>
                      <a:pt x="8519" y="23880"/>
                    </a:lnTo>
                    <a:lnTo>
                      <a:pt x="4055" y="35059"/>
                    </a:lnTo>
                    <a:lnTo>
                      <a:pt x="1457" y="46572"/>
                    </a:lnTo>
                    <a:lnTo>
                      <a:pt x="322" y="58211"/>
                    </a:lnTo>
                    <a:lnTo>
                      <a:pt x="0" y="70157"/>
                    </a:lnTo>
                    <a:lnTo>
                      <a:pt x="38" y="82518"/>
                    </a:lnTo>
                    <a:lnTo>
                      <a:pt x="363" y="95124"/>
                    </a:lnTo>
                    <a:lnTo>
                      <a:pt x="1179" y="107602"/>
                    </a:lnTo>
                    <a:lnTo>
                      <a:pt x="2577" y="119742"/>
                    </a:lnTo>
                    <a:lnTo>
                      <a:pt x="4515" y="131507"/>
                    </a:lnTo>
                    <a:lnTo>
                      <a:pt x="6895" y="142941"/>
                    </a:lnTo>
                    <a:lnTo>
                      <a:pt x="9619" y="154096"/>
                    </a:lnTo>
                    <a:lnTo>
                      <a:pt x="12925" y="164382"/>
                    </a:lnTo>
                    <a:lnTo>
                      <a:pt x="17354" y="172627"/>
                    </a:lnTo>
                    <a:lnTo>
                      <a:pt x="23110" y="178345"/>
                    </a:lnTo>
                    <a:lnTo>
                      <a:pt x="29925" y="181368"/>
                    </a:lnTo>
                    <a:lnTo>
                      <a:pt x="37263" y="181511"/>
                    </a:lnTo>
                    <a:lnTo>
                      <a:pt x="44748" y="178969"/>
                    </a:lnTo>
                    <a:lnTo>
                      <a:pt x="52043" y="174044"/>
                    </a:lnTo>
                    <a:lnTo>
                      <a:pt x="58781" y="166943"/>
                    </a:lnTo>
                    <a:lnTo>
                      <a:pt x="64826" y="157993"/>
                    </a:lnTo>
                    <a:lnTo>
                      <a:pt x="70223" y="147753"/>
                    </a:lnTo>
                    <a:lnTo>
                      <a:pt x="75089" y="136896"/>
                    </a:lnTo>
                    <a:lnTo>
                      <a:pt x="79547" y="125854"/>
                    </a:lnTo>
                    <a:lnTo>
                      <a:pt x="83543" y="114663"/>
                    </a:lnTo>
                    <a:lnTo>
                      <a:pt x="86856" y="103083"/>
                    </a:lnTo>
                    <a:lnTo>
                      <a:pt x="89445" y="91062"/>
                    </a:lnTo>
                    <a:lnTo>
                      <a:pt x="92260" y="81016"/>
                    </a:lnTo>
                    <a:lnTo>
                      <a:pt x="96153" y="76655"/>
                    </a:lnTo>
                    <a:lnTo>
                      <a:pt x="100535" y="78071"/>
                    </a:lnTo>
                    <a:lnTo>
                      <a:pt x="105331" y="83765"/>
                    </a:lnTo>
                    <a:lnTo>
                      <a:pt x="110589" y="92170"/>
                    </a:lnTo>
                    <a:lnTo>
                      <a:pt x="116286" y="101982"/>
                    </a:lnTo>
                    <a:lnTo>
                      <a:pt x="122352" y="112402"/>
                    </a:lnTo>
                    <a:lnTo>
                      <a:pt x="128977" y="122584"/>
                    </a:lnTo>
                    <a:lnTo>
                      <a:pt x="137587" y="132461"/>
                    </a:lnTo>
                    <a:lnTo>
                      <a:pt x="152290" y="142890"/>
                    </a:lnTo>
                    <a:lnTo>
                      <a:pt x="179867" y="1555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3661416" y="5151989"/>
                <a:ext cx="52644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63255">
                    <a:moveTo>
                      <a:pt x="0" y="0"/>
                    </a:moveTo>
                    <a:lnTo>
                      <a:pt x="2867" y="14669"/>
                    </a:lnTo>
                    <a:lnTo>
                      <a:pt x="5009" y="28580"/>
                    </a:lnTo>
                    <a:lnTo>
                      <a:pt x="6617" y="43068"/>
                    </a:lnTo>
                    <a:lnTo>
                      <a:pt x="7970" y="57925"/>
                    </a:lnTo>
                    <a:lnTo>
                      <a:pt x="9468" y="72453"/>
                    </a:lnTo>
                    <a:lnTo>
                      <a:pt x="11314" y="86271"/>
                    </a:lnTo>
                    <a:lnTo>
                      <a:pt x="13381" y="99483"/>
                    </a:lnTo>
                    <a:lnTo>
                      <a:pt x="15313" y="112495"/>
                    </a:lnTo>
                    <a:lnTo>
                      <a:pt x="16914" y="125589"/>
                    </a:lnTo>
                    <a:lnTo>
                      <a:pt x="18310" y="139197"/>
                    </a:lnTo>
                    <a:lnTo>
                      <a:pt x="19854" y="153944"/>
                    </a:lnTo>
                    <a:lnTo>
                      <a:pt x="21740" y="170052"/>
                    </a:lnTo>
                    <a:lnTo>
                      <a:pt x="23837" y="187094"/>
                    </a:lnTo>
                    <a:lnTo>
                      <a:pt x="25792" y="204218"/>
                    </a:lnTo>
                    <a:lnTo>
                      <a:pt x="27408" y="220931"/>
                    </a:lnTo>
                    <a:lnTo>
                      <a:pt x="28815" y="237575"/>
                    </a:lnTo>
                    <a:lnTo>
                      <a:pt x="30367" y="255107"/>
                    </a:lnTo>
                    <a:lnTo>
                      <a:pt x="32258" y="274007"/>
                    </a:lnTo>
                    <a:lnTo>
                      <a:pt x="34359" y="293956"/>
                    </a:lnTo>
                    <a:lnTo>
                      <a:pt x="36316" y="314125"/>
                    </a:lnTo>
                    <a:lnTo>
                      <a:pt x="37934" y="333984"/>
                    </a:lnTo>
                    <a:lnTo>
                      <a:pt x="39342" y="353031"/>
                    </a:lnTo>
                    <a:lnTo>
                      <a:pt x="40894" y="370663"/>
                    </a:lnTo>
                    <a:lnTo>
                      <a:pt x="42786" y="386694"/>
                    </a:lnTo>
                    <a:lnTo>
                      <a:pt x="44896" y="401220"/>
                    </a:lnTo>
                    <a:lnTo>
                      <a:pt x="47081" y="416056"/>
                    </a:lnTo>
                    <a:lnTo>
                      <a:pt x="49535" y="434740"/>
                    </a:lnTo>
                    <a:lnTo>
                      <a:pt x="52643" y="4632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3566660" y="5333686"/>
                <a:ext cx="210571" cy="28873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8873">
                    <a:moveTo>
                      <a:pt x="210570" y="7815"/>
                    </a:moveTo>
                    <a:lnTo>
                      <a:pt x="201702" y="4949"/>
                    </a:lnTo>
                    <a:lnTo>
                      <a:pt x="192715" y="2806"/>
                    </a:lnTo>
                    <a:lnTo>
                      <a:pt x="182724" y="1208"/>
                    </a:lnTo>
                    <a:lnTo>
                      <a:pt x="171916" y="200"/>
                    </a:lnTo>
                    <a:lnTo>
                      <a:pt x="160753" y="0"/>
                    </a:lnTo>
                    <a:lnTo>
                      <a:pt x="149548" y="655"/>
                    </a:lnTo>
                    <a:lnTo>
                      <a:pt x="138436" y="2066"/>
                    </a:lnTo>
                    <a:lnTo>
                      <a:pt x="127451" y="4079"/>
                    </a:lnTo>
                    <a:lnTo>
                      <a:pt x="116585" y="6542"/>
                    </a:lnTo>
                    <a:lnTo>
                      <a:pt x="105815" y="9329"/>
                    </a:lnTo>
                    <a:lnTo>
                      <a:pt x="95118" y="12346"/>
                    </a:lnTo>
                    <a:lnTo>
                      <a:pt x="84468" y="15516"/>
                    </a:lnTo>
                    <a:lnTo>
                      <a:pt x="73687" y="18626"/>
                    </a:lnTo>
                    <a:lnTo>
                      <a:pt x="62457" y="21336"/>
                    </a:lnTo>
                    <a:lnTo>
                      <a:pt x="50656" y="23490"/>
                    </a:lnTo>
                    <a:lnTo>
                      <a:pt x="38923" y="25109"/>
                    </a:lnTo>
                    <a:lnTo>
                      <a:pt x="27403" y="26453"/>
                    </a:lnTo>
                    <a:lnTo>
                      <a:pt x="15081" y="27641"/>
                    </a:lnTo>
                    <a:lnTo>
                      <a:pt x="0" y="288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3781673" y="5385777"/>
                <a:ext cx="164014" cy="180883"/>
              </a:xfrm>
              <a:custGeom>
                <a:avLst/>
                <a:gdLst/>
                <a:ahLst/>
                <a:cxnLst/>
                <a:rect l="0" t="0" r="0" b="0"/>
                <a:pathLst>
                  <a:path w="164014" h="180883">
                    <a:moveTo>
                      <a:pt x="16614" y="82067"/>
                    </a:moveTo>
                    <a:lnTo>
                      <a:pt x="28215" y="81933"/>
                    </a:lnTo>
                    <a:lnTo>
                      <a:pt x="38064" y="80652"/>
                    </a:lnTo>
                    <a:lnTo>
                      <a:pt x="47069" y="78060"/>
                    </a:lnTo>
                    <a:lnTo>
                      <a:pt x="55510" y="74340"/>
                    </a:lnTo>
                    <a:lnTo>
                      <a:pt x="63538" y="69707"/>
                    </a:lnTo>
                    <a:lnTo>
                      <a:pt x="71256" y="64369"/>
                    </a:lnTo>
                    <a:lnTo>
                      <a:pt x="78588" y="58349"/>
                    </a:lnTo>
                    <a:lnTo>
                      <a:pt x="85291" y="51487"/>
                    </a:lnTo>
                    <a:lnTo>
                      <a:pt x="91268" y="43767"/>
                    </a:lnTo>
                    <a:lnTo>
                      <a:pt x="96096" y="35467"/>
                    </a:lnTo>
                    <a:lnTo>
                      <a:pt x="98976" y="27049"/>
                    </a:lnTo>
                    <a:lnTo>
                      <a:pt x="99638" y="18810"/>
                    </a:lnTo>
                    <a:lnTo>
                      <a:pt x="97963" y="11329"/>
                    </a:lnTo>
                    <a:lnTo>
                      <a:pt x="93722" y="5523"/>
                    </a:lnTo>
                    <a:lnTo>
                      <a:pt x="87062" y="1741"/>
                    </a:lnTo>
                    <a:lnTo>
                      <a:pt x="78711" y="0"/>
                    </a:lnTo>
                    <a:lnTo>
                      <a:pt x="69745" y="262"/>
                    </a:lnTo>
                    <a:lnTo>
                      <a:pt x="60837" y="2293"/>
                    </a:lnTo>
                    <a:lnTo>
                      <a:pt x="52252" y="5907"/>
                    </a:lnTo>
                    <a:lnTo>
                      <a:pt x="44034" y="11066"/>
                    </a:lnTo>
                    <a:lnTo>
                      <a:pt x="36143" y="17608"/>
                    </a:lnTo>
                    <a:lnTo>
                      <a:pt x="28675" y="25439"/>
                    </a:lnTo>
                    <a:lnTo>
                      <a:pt x="21871" y="34597"/>
                    </a:lnTo>
                    <a:lnTo>
                      <a:pt x="15811" y="44980"/>
                    </a:lnTo>
                    <a:lnTo>
                      <a:pt x="10588" y="56377"/>
                    </a:lnTo>
                    <a:lnTo>
                      <a:pt x="6376" y="68550"/>
                    </a:lnTo>
                    <a:lnTo>
                      <a:pt x="3177" y="81290"/>
                    </a:lnTo>
                    <a:lnTo>
                      <a:pt x="1012" y="94267"/>
                    </a:lnTo>
                    <a:lnTo>
                      <a:pt x="0" y="107052"/>
                    </a:lnTo>
                    <a:lnTo>
                      <a:pt x="101" y="119424"/>
                    </a:lnTo>
                    <a:lnTo>
                      <a:pt x="1304" y="131187"/>
                    </a:lnTo>
                    <a:lnTo>
                      <a:pt x="3706" y="142095"/>
                    </a:lnTo>
                    <a:lnTo>
                      <a:pt x="7256" y="152090"/>
                    </a:lnTo>
                    <a:lnTo>
                      <a:pt x="12097" y="160956"/>
                    </a:lnTo>
                    <a:lnTo>
                      <a:pt x="18627" y="168241"/>
                    </a:lnTo>
                    <a:lnTo>
                      <a:pt x="26908" y="173841"/>
                    </a:lnTo>
                    <a:lnTo>
                      <a:pt x="36552" y="177788"/>
                    </a:lnTo>
                    <a:lnTo>
                      <a:pt x="46935" y="180080"/>
                    </a:lnTo>
                    <a:lnTo>
                      <a:pt x="57620" y="180882"/>
                    </a:lnTo>
                    <a:lnTo>
                      <a:pt x="68385" y="180474"/>
                    </a:lnTo>
                    <a:lnTo>
                      <a:pt x="79138" y="179146"/>
                    </a:lnTo>
                    <a:lnTo>
                      <a:pt x="89850" y="177148"/>
                    </a:lnTo>
                    <a:lnTo>
                      <a:pt x="100517" y="174673"/>
                    </a:lnTo>
                    <a:lnTo>
                      <a:pt x="111146" y="171867"/>
                    </a:lnTo>
                    <a:lnTo>
                      <a:pt x="121732" y="168838"/>
                    </a:lnTo>
                    <a:lnTo>
                      <a:pt x="131828" y="165810"/>
                    </a:lnTo>
                    <a:lnTo>
                      <a:pt x="141542" y="162835"/>
                    </a:lnTo>
                    <a:lnTo>
                      <a:pt x="151727" y="159655"/>
                    </a:lnTo>
                    <a:lnTo>
                      <a:pt x="164013" y="15576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3937915" y="5351014"/>
                <a:ext cx="208611" cy="248711"/>
              </a:xfrm>
              <a:custGeom>
                <a:avLst/>
                <a:gdLst/>
                <a:ahLst/>
                <a:cxnLst/>
                <a:rect l="0" t="0" r="0" b="0"/>
                <a:pathLst>
                  <a:path w="208611" h="248711">
                    <a:moveTo>
                      <a:pt x="134113" y="11544"/>
                    </a:moveTo>
                    <a:lnTo>
                      <a:pt x="128112" y="5877"/>
                    </a:lnTo>
                    <a:lnTo>
                      <a:pt x="121267" y="2234"/>
                    </a:lnTo>
                    <a:lnTo>
                      <a:pt x="112879" y="329"/>
                    </a:lnTo>
                    <a:lnTo>
                      <a:pt x="103252" y="0"/>
                    </a:lnTo>
                    <a:lnTo>
                      <a:pt x="92937" y="1267"/>
                    </a:lnTo>
                    <a:lnTo>
                      <a:pt x="82334" y="3993"/>
                    </a:lnTo>
                    <a:lnTo>
                      <a:pt x="71809" y="7913"/>
                    </a:lnTo>
                    <a:lnTo>
                      <a:pt x="61757" y="12749"/>
                    </a:lnTo>
                    <a:lnTo>
                      <a:pt x="52338" y="18253"/>
                    </a:lnTo>
                    <a:lnTo>
                      <a:pt x="43524" y="24234"/>
                    </a:lnTo>
                    <a:lnTo>
                      <a:pt x="35211" y="30547"/>
                    </a:lnTo>
                    <a:lnTo>
                      <a:pt x="27286" y="37092"/>
                    </a:lnTo>
                    <a:lnTo>
                      <a:pt x="19809" y="43962"/>
                    </a:lnTo>
                    <a:lnTo>
                      <a:pt x="13006" y="51412"/>
                    </a:lnTo>
                    <a:lnTo>
                      <a:pt x="6964" y="59530"/>
                    </a:lnTo>
                    <a:lnTo>
                      <a:pt x="2263" y="67932"/>
                    </a:lnTo>
                    <a:lnTo>
                      <a:pt x="0" y="75886"/>
                    </a:lnTo>
                    <a:lnTo>
                      <a:pt x="560" y="83011"/>
                    </a:lnTo>
                    <a:lnTo>
                      <a:pt x="3700" y="89268"/>
                    </a:lnTo>
                    <a:lnTo>
                      <a:pt x="8932" y="94779"/>
                    </a:lnTo>
                    <a:lnTo>
                      <a:pt x="15749" y="99703"/>
                    </a:lnTo>
                    <a:lnTo>
                      <a:pt x="23881" y="104027"/>
                    </a:lnTo>
                    <a:lnTo>
                      <a:pt x="33300" y="107567"/>
                    </a:lnTo>
                    <a:lnTo>
                      <a:pt x="43888" y="110291"/>
                    </a:lnTo>
                    <a:lnTo>
                      <a:pt x="55435" y="112461"/>
                    </a:lnTo>
                    <a:lnTo>
                      <a:pt x="67717" y="114534"/>
                    </a:lnTo>
                    <a:lnTo>
                      <a:pt x="80531" y="116783"/>
                    </a:lnTo>
                    <a:lnTo>
                      <a:pt x="93561" y="119295"/>
                    </a:lnTo>
                    <a:lnTo>
                      <a:pt x="106382" y="122060"/>
                    </a:lnTo>
                    <a:lnTo>
                      <a:pt x="118778" y="125039"/>
                    </a:lnTo>
                    <a:lnTo>
                      <a:pt x="130558" y="128344"/>
                    </a:lnTo>
                    <a:lnTo>
                      <a:pt x="141477" y="132242"/>
                    </a:lnTo>
                    <a:lnTo>
                      <a:pt x="151489" y="136826"/>
                    </a:lnTo>
                    <a:lnTo>
                      <a:pt x="160705" y="142040"/>
                    </a:lnTo>
                    <a:lnTo>
                      <a:pt x="169289" y="147764"/>
                    </a:lnTo>
                    <a:lnTo>
                      <a:pt x="177398" y="153879"/>
                    </a:lnTo>
                    <a:lnTo>
                      <a:pt x="184998" y="160442"/>
                    </a:lnTo>
                    <a:lnTo>
                      <a:pt x="191884" y="167680"/>
                    </a:lnTo>
                    <a:lnTo>
                      <a:pt x="197989" y="175660"/>
                    </a:lnTo>
                    <a:lnTo>
                      <a:pt x="203073" y="184307"/>
                    </a:lnTo>
                    <a:lnTo>
                      <a:pt x="206657" y="193490"/>
                    </a:lnTo>
                    <a:lnTo>
                      <a:pt x="208607" y="203067"/>
                    </a:lnTo>
                    <a:lnTo>
                      <a:pt x="208610" y="212598"/>
                    </a:lnTo>
                    <a:lnTo>
                      <a:pt x="206033" y="221385"/>
                    </a:lnTo>
                    <a:lnTo>
                      <a:pt x="200779" y="229101"/>
                    </a:lnTo>
                    <a:lnTo>
                      <a:pt x="193182" y="235601"/>
                    </a:lnTo>
                    <a:lnTo>
                      <a:pt x="183733" y="240750"/>
                    </a:lnTo>
                    <a:lnTo>
                      <a:pt x="172905" y="244617"/>
                    </a:lnTo>
                    <a:lnTo>
                      <a:pt x="161249" y="247248"/>
                    </a:lnTo>
                    <a:lnTo>
                      <a:pt x="149367" y="248582"/>
                    </a:lnTo>
                    <a:lnTo>
                      <a:pt x="137619" y="248710"/>
                    </a:lnTo>
                    <a:lnTo>
                      <a:pt x="126576" y="247995"/>
                    </a:lnTo>
                    <a:lnTo>
                      <a:pt x="116044" y="246917"/>
                    </a:lnTo>
                    <a:lnTo>
                      <a:pt x="105102" y="245381"/>
                    </a:lnTo>
                    <a:lnTo>
                      <a:pt x="91999" y="24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452546" y="5183574"/>
                <a:ext cx="183590" cy="499719"/>
              </a:xfrm>
              <a:custGeom>
                <a:avLst/>
                <a:gdLst/>
                <a:ahLst/>
                <a:cxnLst/>
                <a:rect l="0" t="0" r="0" b="0"/>
                <a:pathLst>
                  <a:path w="183590" h="499719">
                    <a:moveTo>
                      <a:pt x="9037" y="0"/>
                    </a:moveTo>
                    <a:lnTo>
                      <a:pt x="9037" y="14602"/>
                    </a:lnTo>
                    <a:lnTo>
                      <a:pt x="9037" y="27873"/>
                    </a:lnTo>
                    <a:lnTo>
                      <a:pt x="9037" y="41079"/>
                    </a:lnTo>
                    <a:lnTo>
                      <a:pt x="9037" y="54593"/>
                    </a:lnTo>
                    <a:lnTo>
                      <a:pt x="9037" y="68750"/>
                    </a:lnTo>
                    <a:lnTo>
                      <a:pt x="9037" y="83657"/>
                    </a:lnTo>
                    <a:lnTo>
                      <a:pt x="9037" y="99249"/>
                    </a:lnTo>
                    <a:lnTo>
                      <a:pt x="9037" y="115394"/>
                    </a:lnTo>
                    <a:lnTo>
                      <a:pt x="9041" y="131949"/>
                    </a:lnTo>
                    <a:lnTo>
                      <a:pt x="9214" y="148472"/>
                    </a:lnTo>
                    <a:lnTo>
                      <a:pt x="9862" y="164259"/>
                    </a:lnTo>
                    <a:lnTo>
                      <a:pt x="11111" y="178998"/>
                    </a:lnTo>
                    <a:lnTo>
                      <a:pt x="12764" y="193199"/>
                    </a:lnTo>
                    <a:lnTo>
                      <a:pt x="14411" y="207955"/>
                    </a:lnTo>
                    <a:lnTo>
                      <a:pt x="15814" y="223850"/>
                    </a:lnTo>
                    <a:lnTo>
                      <a:pt x="16907" y="240799"/>
                    </a:lnTo>
                    <a:lnTo>
                      <a:pt x="17716" y="258336"/>
                    </a:lnTo>
                    <a:lnTo>
                      <a:pt x="18293" y="276097"/>
                    </a:lnTo>
                    <a:lnTo>
                      <a:pt x="18698" y="293735"/>
                    </a:lnTo>
                    <a:lnTo>
                      <a:pt x="18978" y="310870"/>
                    </a:lnTo>
                    <a:lnTo>
                      <a:pt x="19169" y="327352"/>
                    </a:lnTo>
                    <a:lnTo>
                      <a:pt x="19299" y="343213"/>
                    </a:lnTo>
                    <a:lnTo>
                      <a:pt x="19387" y="358564"/>
                    </a:lnTo>
                    <a:lnTo>
                      <a:pt x="19433" y="373497"/>
                    </a:lnTo>
                    <a:lnTo>
                      <a:pt x="19013" y="387001"/>
                    </a:lnTo>
                    <a:lnTo>
                      <a:pt x="17315" y="395604"/>
                    </a:lnTo>
                    <a:lnTo>
                      <a:pt x="14482" y="397173"/>
                    </a:lnTo>
                    <a:lnTo>
                      <a:pt x="11336" y="393504"/>
                    </a:lnTo>
                    <a:lnTo>
                      <a:pt x="8289" y="386355"/>
                    </a:lnTo>
                    <a:lnTo>
                      <a:pt x="5672" y="376900"/>
                    </a:lnTo>
                    <a:lnTo>
                      <a:pt x="3609" y="365914"/>
                    </a:lnTo>
                    <a:lnTo>
                      <a:pt x="2071" y="353908"/>
                    </a:lnTo>
                    <a:lnTo>
                      <a:pt x="963" y="341224"/>
                    </a:lnTo>
                    <a:lnTo>
                      <a:pt x="193" y="328098"/>
                    </a:lnTo>
                    <a:lnTo>
                      <a:pt x="0" y="315007"/>
                    </a:lnTo>
                    <a:lnTo>
                      <a:pt x="927" y="302666"/>
                    </a:lnTo>
                    <a:lnTo>
                      <a:pt x="3182" y="291402"/>
                    </a:lnTo>
                    <a:lnTo>
                      <a:pt x="6663" y="281193"/>
                    </a:lnTo>
                    <a:lnTo>
                      <a:pt x="11142" y="271867"/>
                    </a:lnTo>
                    <a:lnTo>
                      <a:pt x="16381" y="263225"/>
                    </a:lnTo>
                    <a:lnTo>
                      <a:pt x="22340" y="255249"/>
                    </a:lnTo>
                    <a:lnTo>
                      <a:pt x="29162" y="248104"/>
                    </a:lnTo>
                    <a:lnTo>
                      <a:pt x="36861" y="241820"/>
                    </a:lnTo>
                    <a:lnTo>
                      <a:pt x="45318" y="236615"/>
                    </a:lnTo>
                    <a:lnTo>
                      <a:pt x="54372" y="232949"/>
                    </a:lnTo>
                    <a:lnTo>
                      <a:pt x="63872" y="230936"/>
                    </a:lnTo>
                    <a:lnTo>
                      <a:pt x="73691" y="230550"/>
                    </a:lnTo>
                    <a:lnTo>
                      <a:pt x="83736" y="231804"/>
                    </a:lnTo>
                    <a:lnTo>
                      <a:pt x="93932" y="234540"/>
                    </a:lnTo>
                    <a:lnTo>
                      <a:pt x="104066" y="238647"/>
                    </a:lnTo>
                    <a:lnTo>
                      <a:pt x="113798" y="244144"/>
                    </a:lnTo>
                    <a:lnTo>
                      <a:pt x="122972" y="250914"/>
                    </a:lnTo>
                    <a:lnTo>
                      <a:pt x="131609" y="258729"/>
                    </a:lnTo>
                    <a:lnTo>
                      <a:pt x="139795" y="267344"/>
                    </a:lnTo>
                    <a:lnTo>
                      <a:pt x="147634" y="276545"/>
                    </a:lnTo>
                    <a:lnTo>
                      <a:pt x="155051" y="286164"/>
                    </a:lnTo>
                    <a:lnTo>
                      <a:pt x="161814" y="296073"/>
                    </a:lnTo>
                    <a:lnTo>
                      <a:pt x="167842" y="306192"/>
                    </a:lnTo>
                    <a:lnTo>
                      <a:pt x="173042" y="316784"/>
                    </a:lnTo>
                    <a:lnTo>
                      <a:pt x="177238" y="328418"/>
                    </a:lnTo>
                    <a:lnTo>
                      <a:pt x="180425" y="341317"/>
                    </a:lnTo>
                    <a:lnTo>
                      <a:pt x="182582" y="355065"/>
                    </a:lnTo>
                    <a:lnTo>
                      <a:pt x="183589" y="368834"/>
                    </a:lnTo>
                    <a:lnTo>
                      <a:pt x="183489" y="382135"/>
                    </a:lnTo>
                    <a:lnTo>
                      <a:pt x="182457" y="394996"/>
                    </a:lnTo>
                    <a:lnTo>
                      <a:pt x="180702" y="407771"/>
                    </a:lnTo>
                    <a:lnTo>
                      <a:pt x="178408" y="420689"/>
                    </a:lnTo>
                    <a:lnTo>
                      <a:pt x="175565" y="433500"/>
                    </a:lnTo>
                    <a:lnTo>
                      <a:pt x="171979" y="445582"/>
                    </a:lnTo>
                    <a:lnTo>
                      <a:pt x="167598" y="456634"/>
                    </a:lnTo>
                    <a:lnTo>
                      <a:pt x="162352" y="466514"/>
                    </a:lnTo>
                    <a:lnTo>
                      <a:pt x="156073" y="475080"/>
                    </a:lnTo>
                    <a:lnTo>
                      <a:pt x="148763" y="482390"/>
                    </a:lnTo>
                    <a:lnTo>
                      <a:pt x="140242" y="488485"/>
                    </a:lnTo>
                    <a:lnTo>
                      <a:pt x="130088" y="493297"/>
                    </a:lnTo>
                    <a:lnTo>
                      <a:pt x="118231" y="496899"/>
                    </a:lnTo>
                    <a:lnTo>
                      <a:pt x="105371" y="499168"/>
                    </a:lnTo>
                    <a:lnTo>
                      <a:pt x="92740" y="499718"/>
                    </a:lnTo>
                    <a:lnTo>
                      <a:pt x="81039" y="498503"/>
                    </a:lnTo>
                    <a:lnTo>
                      <a:pt x="70713" y="496063"/>
                    </a:lnTo>
                    <a:lnTo>
                      <a:pt x="61204" y="493105"/>
                    </a:lnTo>
                    <a:lnTo>
                      <a:pt x="51688" y="489373"/>
                    </a:lnTo>
                    <a:lnTo>
                      <a:pt x="40622" y="4843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4680345" y="5436258"/>
                <a:ext cx="109813" cy="222908"/>
              </a:xfrm>
              <a:custGeom>
                <a:avLst/>
                <a:gdLst/>
                <a:ahLst/>
                <a:cxnLst/>
                <a:rect l="0" t="0" r="0" b="0"/>
                <a:pathLst>
                  <a:path w="109813" h="222908">
                    <a:moveTo>
                      <a:pt x="86564" y="0"/>
                    </a:moveTo>
                    <a:lnTo>
                      <a:pt x="77830" y="3001"/>
                    </a:lnTo>
                    <a:lnTo>
                      <a:pt x="70123" y="6423"/>
                    </a:lnTo>
                    <a:lnTo>
                      <a:pt x="62721" y="10629"/>
                    </a:lnTo>
                    <a:lnTo>
                      <a:pt x="55460" y="15875"/>
                    </a:lnTo>
                    <a:lnTo>
                      <a:pt x="48281" y="22652"/>
                    </a:lnTo>
                    <a:lnTo>
                      <a:pt x="41160" y="31089"/>
                    </a:lnTo>
                    <a:lnTo>
                      <a:pt x="34243" y="41002"/>
                    </a:lnTo>
                    <a:lnTo>
                      <a:pt x="27824" y="52094"/>
                    </a:lnTo>
                    <a:lnTo>
                      <a:pt x="22027" y="64065"/>
                    </a:lnTo>
                    <a:lnTo>
                      <a:pt x="16812" y="76507"/>
                    </a:lnTo>
                    <a:lnTo>
                      <a:pt x="12075" y="88924"/>
                    </a:lnTo>
                    <a:lnTo>
                      <a:pt x="7711" y="101050"/>
                    </a:lnTo>
                    <a:lnTo>
                      <a:pt x="3950" y="112817"/>
                    </a:lnTo>
                    <a:lnTo>
                      <a:pt x="1328" y="124258"/>
                    </a:lnTo>
                    <a:lnTo>
                      <a:pt x="47" y="135439"/>
                    </a:lnTo>
                    <a:lnTo>
                      <a:pt x="0" y="146424"/>
                    </a:lnTo>
                    <a:lnTo>
                      <a:pt x="958" y="157267"/>
                    </a:lnTo>
                    <a:lnTo>
                      <a:pt x="2679" y="168006"/>
                    </a:lnTo>
                    <a:lnTo>
                      <a:pt x="5122" y="178508"/>
                    </a:lnTo>
                    <a:lnTo>
                      <a:pt x="8431" y="188487"/>
                    </a:lnTo>
                    <a:lnTo>
                      <a:pt x="12627" y="197819"/>
                    </a:lnTo>
                    <a:lnTo>
                      <a:pt x="17918" y="206221"/>
                    </a:lnTo>
                    <a:lnTo>
                      <a:pt x="24759" y="213186"/>
                    </a:lnTo>
                    <a:lnTo>
                      <a:pt x="33245" y="218558"/>
                    </a:lnTo>
                    <a:lnTo>
                      <a:pt x="42860" y="222012"/>
                    </a:lnTo>
                    <a:lnTo>
                      <a:pt x="52692" y="222907"/>
                    </a:lnTo>
                    <a:lnTo>
                      <a:pt x="62184" y="221135"/>
                    </a:lnTo>
                    <a:lnTo>
                      <a:pt x="70994" y="217031"/>
                    </a:lnTo>
                    <a:lnTo>
                      <a:pt x="78831" y="211079"/>
                    </a:lnTo>
                    <a:lnTo>
                      <a:pt x="85653" y="203744"/>
                    </a:lnTo>
                    <a:lnTo>
                      <a:pt x="91590" y="195246"/>
                    </a:lnTo>
                    <a:lnTo>
                      <a:pt x="96826" y="185574"/>
                    </a:lnTo>
                    <a:lnTo>
                      <a:pt x="101532" y="174809"/>
                    </a:lnTo>
                    <a:lnTo>
                      <a:pt x="105526" y="162971"/>
                    </a:lnTo>
                    <a:lnTo>
                      <a:pt x="108306" y="149961"/>
                    </a:lnTo>
                    <a:lnTo>
                      <a:pt x="109694" y="135844"/>
                    </a:lnTo>
                    <a:lnTo>
                      <a:pt x="109812" y="121126"/>
                    </a:lnTo>
                    <a:lnTo>
                      <a:pt x="108903" y="106632"/>
                    </a:lnTo>
                    <a:lnTo>
                      <a:pt x="107213" y="92818"/>
                    </a:lnTo>
                    <a:lnTo>
                      <a:pt x="104791" y="79934"/>
                    </a:lnTo>
                    <a:lnTo>
                      <a:pt x="101496" y="68200"/>
                    </a:lnTo>
                    <a:lnTo>
                      <a:pt x="97328" y="57610"/>
                    </a:lnTo>
                    <a:lnTo>
                      <a:pt x="92715" y="48100"/>
                    </a:lnTo>
                    <a:lnTo>
                      <a:pt x="87974" y="38614"/>
                    </a:lnTo>
                    <a:lnTo>
                      <a:pt x="82689" y="27201"/>
                    </a:lnTo>
                    <a:lnTo>
                      <a:pt x="76035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4819551" y="5415201"/>
                <a:ext cx="126343" cy="229922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29922">
                    <a:moveTo>
                      <a:pt x="0" y="73699"/>
                    </a:moveTo>
                    <a:lnTo>
                      <a:pt x="3001" y="82433"/>
                    </a:lnTo>
                    <a:lnTo>
                      <a:pt x="6424" y="90140"/>
                    </a:lnTo>
                    <a:lnTo>
                      <a:pt x="10615" y="97552"/>
                    </a:lnTo>
                    <a:lnTo>
                      <a:pt x="15342" y="105159"/>
                    </a:lnTo>
                    <a:lnTo>
                      <a:pt x="20176" y="113634"/>
                    </a:lnTo>
                    <a:lnTo>
                      <a:pt x="24852" y="123260"/>
                    </a:lnTo>
                    <a:lnTo>
                      <a:pt x="29289" y="133829"/>
                    </a:lnTo>
                    <a:lnTo>
                      <a:pt x="33491" y="144841"/>
                    </a:lnTo>
                    <a:lnTo>
                      <a:pt x="37499" y="155951"/>
                    </a:lnTo>
                    <a:lnTo>
                      <a:pt x="41359" y="167002"/>
                    </a:lnTo>
                    <a:lnTo>
                      <a:pt x="45112" y="177948"/>
                    </a:lnTo>
                    <a:lnTo>
                      <a:pt x="48787" y="188789"/>
                    </a:lnTo>
                    <a:lnTo>
                      <a:pt x="52410" y="199542"/>
                    </a:lnTo>
                    <a:lnTo>
                      <a:pt x="55996" y="210229"/>
                    </a:lnTo>
                    <a:lnTo>
                      <a:pt x="59532" y="220789"/>
                    </a:lnTo>
                    <a:lnTo>
                      <a:pt x="62168" y="228492"/>
                    </a:lnTo>
                    <a:lnTo>
                      <a:pt x="62867" y="229921"/>
                    </a:lnTo>
                    <a:lnTo>
                      <a:pt x="62025" y="226132"/>
                    </a:lnTo>
                    <a:lnTo>
                      <a:pt x="60189" y="218963"/>
                    </a:lnTo>
                    <a:lnTo>
                      <a:pt x="57736" y="209950"/>
                    </a:lnTo>
                    <a:lnTo>
                      <a:pt x="54899" y="200036"/>
                    </a:lnTo>
                    <a:lnTo>
                      <a:pt x="51822" y="189712"/>
                    </a:lnTo>
                    <a:lnTo>
                      <a:pt x="48594" y="179218"/>
                    </a:lnTo>
                    <a:lnTo>
                      <a:pt x="45268" y="168657"/>
                    </a:lnTo>
                    <a:lnTo>
                      <a:pt x="41879" y="157911"/>
                    </a:lnTo>
                    <a:lnTo>
                      <a:pt x="38448" y="146692"/>
                    </a:lnTo>
                    <a:lnTo>
                      <a:pt x="35001" y="134881"/>
                    </a:lnTo>
                    <a:lnTo>
                      <a:pt x="31871" y="122675"/>
                    </a:lnTo>
                    <a:lnTo>
                      <a:pt x="29682" y="110479"/>
                    </a:lnTo>
                    <a:lnTo>
                      <a:pt x="28698" y="98540"/>
                    </a:lnTo>
                    <a:lnTo>
                      <a:pt x="29023" y="87082"/>
                    </a:lnTo>
                    <a:lnTo>
                      <a:pt x="30762" y="76388"/>
                    </a:lnTo>
                    <a:lnTo>
                      <a:pt x="33826" y="66530"/>
                    </a:lnTo>
                    <a:lnTo>
                      <a:pt x="38155" y="57419"/>
                    </a:lnTo>
                    <a:lnTo>
                      <a:pt x="43801" y="48906"/>
                    </a:lnTo>
                    <a:lnTo>
                      <a:pt x="50670" y="40846"/>
                    </a:lnTo>
                    <a:lnTo>
                      <a:pt x="58552" y="33278"/>
                    </a:lnTo>
                    <a:lnTo>
                      <a:pt x="67213" y="26414"/>
                    </a:lnTo>
                    <a:lnTo>
                      <a:pt x="76435" y="20317"/>
                    </a:lnTo>
                    <a:lnTo>
                      <a:pt x="85791" y="15054"/>
                    </a:lnTo>
                    <a:lnTo>
                      <a:pt x="95664" y="10254"/>
                    </a:lnTo>
                    <a:lnTo>
                      <a:pt x="108033" y="5496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4981328" y="5222270"/>
                <a:ext cx="290950" cy="439286"/>
              </a:xfrm>
              <a:custGeom>
                <a:avLst/>
                <a:gdLst/>
                <a:ahLst/>
                <a:cxnLst/>
                <a:rect l="0" t="0" r="0" b="0"/>
                <a:pathLst>
                  <a:path w="290950" h="439286">
                    <a:moveTo>
                      <a:pt x="90907" y="319273"/>
                    </a:moveTo>
                    <a:lnTo>
                      <a:pt x="90839" y="307604"/>
                    </a:lnTo>
                    <a:lnTo>
                      <a:pt x="90200" y="297116"/>
                    </a:lnTo>
                    <a:lnTo>
                      <a:pt x="88890" y="286828"/>
                    </a:lnTo>
                    <a:lnTo>
                      <a:pt x="86511" y="277045"/>
                    </a:lnTo>
                    <a:lnTo>
                      <a:pt x="82250" y="268647"/>
                    </a:lnTo>
                    <a:lnTo>
                      <a:pt x="75833" y="262027"/>
                    </a:lnTo>
                    <a:lnTo>
                      <a:pt x="67778" y="257421"/>
                    </a:lnTo>
                    <a:lnTo>
                      <a:pt x="59078" y="255149"/>
                    </a:lnTo>
                    <a:lnTo>
                      <a:pt x="50386" y="255147"/>
                    </a:lnTo>
                    <a:lnTo>
                      <a:pt x="42130" y="257231"/>
                    </a:lnTo>
                    <a:lnTo>
                      <a:pt x="34674" y="261280"/>
                    </a:lnTo>
                    <a:lnTo>
                      <a:pt x="28112" y="267034"/>
                    </a:lnTo>
                    <a:lnTo>
                      <a:pt x="22351" y="274149"/>
                    </a:lnTo>
                    <a:lnTo>
                      <a:pt x="17233" y="282285"/>
                    </a:lnTo>
                    <a:lnTo>
                      <a:pt x="12602" y="291170"/>
                    </a:lnTo>
                    <a:lnTo>
                      <a:pt x="8488" y="300913"/>
                    </a:lnTo>
                    <a:lnTo>
                      <a:pt x="5095" y="311971"/>
                    </a:lnTo>
                    <a:lnTo>
                      <a:pt x="2483" y="324484"/>
                    </a:lnTo>
                    <a:lnTo>
                      <a:pt x="729" y="338141"/>
                    </a:lnTo>
                    <a:lnTo>
                      <a:pt x="0" y="352380"/>
                    </a:lnTo>
                    <a:lnTo>
                      <a:pt x="290" y="366806"/>
                    </a:lnTo>
                    <a:lnTo>
                      <a:pt x="1451" y="381067"/>
                    </a:lnTo>
                    <a:lnTo>
                      <a:pt x="3292" y="394790"/>
                    </a:lnTo>
                    <a:lnTo>
                      <a:pt x="5654" y="407813"/>
                    </a:lnTo>
                    <a:lnTo>
                      <a:pt x="8882" y="419521"/>
                    </a:lnTo>
                    <a:lnTo>
                      <a:pt x="13792" y="428802"/>
                    </a:lnTo>
                    <a:lnTo>
                      <a:pt x="20677" y="435255"/>
                    </a:lnTo>
                    <a:lnTo>
                      <a:pt x="28896" y="438791"/>
                    </a:lnTo>
                    <a:lnTo>
                      <a:pt x="37182" y="439285"/>
                    </a:lnTo>
                    <a:lnTo>
                      <a:pt x="44788" y="436983"/>
                    </a:lnTo>
                    <a:lnTo>
                      <a:pt x="51500" y="432221"/>
                    </a:lnTo>
                    <a:lnTo>
                      <a:pt x="57383" y="425229"/>
                    </a:lnTo>
                    <a:lnTo>
                      <a:pt x="62594" y="416349"/>
                    </a:lnTo>
                    <a:lnTo>
                      <a:pt x="67295" y="405985"/>
                    </a:lnTo>
                    <a:lnTo>
                      <a:pt x="71628" y="394514"/>
                    </a:lnTo>
                    <a:lnTo>
                      <a:pt x="75701" y="382249"/>
                    </a:lnTo>
                    <a:lnTo>
                      <a:pt x="79593" y="369593"/>
                    </a:lnTo>
                    <a:lnTo>
                      <a:pt x="83362" y="357023"/>
                    </a:lnTo>
                    <a:lnTo>
                      <a:pt x="87040" y="344787"/>
                    </a:lnTo>
                    <a:lnTo>
                      <a:pt x="90493" y="332774"/>
                    </a:lnTo>
                    <a:lnTo>
                      <a:pt x="93433" y="320634"/>
                    </a:lnTo>
                    <a:lnTo>
                      <a:pt x="95746" y="308171"/>
                    </a:lnTo>
                    <a:lnTo>
                      <a:pt x="97638" y="295511"/>
                    </a:lnTo>
                    <a:lnTo>
                      <a:pt x="99523" y="283004"/>
                    </a:lnTo>
                    <a:lnTo>
                      <a:pt x="101641" y="270838"/>
                    </a:lnTo>
                    <a:lnTo>
                      <a:pt x="103895" y="258719"/>
                    </a:lnTo>
                    <a:lnTo>
                      <a:pt x="105955" y="245983"/>
                    </a:lnTo>
                    <a:lnTo>
                      <a:pt x="107638" y="232295"/>
                    </a:lnTo>
                    <a:lnTo>
                      <a:pt x="108920" y="217491"/>
                    </a:lnTo>
                    <a:lnTo>
                      <a:pt x="109855" y="201411"/>
                    </a:lnTo>
                    <a:lnTo>
                      <a:pt x="110519" y="184114"/>
                    </a:lnTo>
                    <a:lnTo>
                      <a:pt x="110981" y="166125"/>
                    </a:lnTo>
                    <a:lnTo>
                      <a:pt x="111300" y="148290"/>
                    </a:lnTo>
                    <a:lnTo>
                      <a:pt x="111516" y="131074"/>
                    </a:lnTo>
                    <a:lnTo>
                      <a:pt x="111663" y="114416"/>
                    </a:lnTo>
                    <a:lnTo>
                      <a:pt x="111763" y="97930"/>
                    </a:lnTo>
                    <a:lnTo>
                      <a:pt x="111825" y="81357"/>
                    </a:lnTo>
                    <a:lnTo>
                      <a:pt x="111696" y="64596"/>
                    </a:lnTo>
                    <a:lnTo>
                      <a:pt x="111078" y="47644"/>
                    </a:lnTo>
                    <a:lnTo>
                      <a:pt x="109844" y="30565"/>
                    </a:lnTo>
                    <a:lnTo>
                      <a:pt x="108012" y="14738"/>
                    </a:lnTo>
                    <a:lnTo>
                      <a:pt x="104978" y="3807"/>
                    </a:lnTo>
                    <a:lnTo>
                      <a:pt x="100932" y="0"/>
                    </a:lnTo>
                    <a:lnTo>
                      <a:pt x="97600" y="2071"/>
                    </a:lnTo>
                    <a:lnTo>
                      <a:pt x="95296" y="8387"/>
                    </a:lnTo>
                    <a:lnTo>
                      <a:pt x="93778" y="17882"/>
                    </a:lnTo>
                    <a:lnTo>
                      <a:pt x="92790" y="29753"/>
                    </a:lnTo>
                    <a:lnTo>
                      <a:pt x="92146" y="43358"/>
                    </a:lnTo>
                    <a:lnTo>
                      <a:pt x="91725" y="58199"/>
                    </a:lnTo>
                    <a:lnTo>
                      <a:pt x="91448" y="73902"/>
                    </a:lnTo>
                    <a:lnTo>
                      <a:pt x="91266" y="90200"/>
                    </a:lnTo>
                    <a:lnTo>
                      <a:pt x="91145" y="106905"/>
                    </a:lnTo>
                    <a:lnTo>
                      <a:pt x="91065" y="123887"/>
                    </a:lnTo>
                    <a:lnTo>
                      <a:pt x="91012" y="141055"/>
                    </a:lnTo>
                    <a:lnTo>
                      <a:pt x="90977" y="158348"/>
                    </a:lnTo>
                    <a:lnTo>
                      <a:pt x="90958" y="175725"/>
                    </a:lnTo>
                    <a:lnTo>
                      <a:pt x="91116" y="193159"/>
                    </a:lnTo>
                    <a:lnTo>
                      <a:pt x="91753" y="210630"/>
                    </a:lnTo>
                    <a:lnTo>
                      <a:pt x="92995" y="228123"/>
                    </a:lnTo>
                    <a:lnTo>
                      <a:pt x="94643" y="245464"/>
                    </a:lnTo>
                    <a:lnTo>
                      <a:pt x="96288" y="262340"/>
                    </a:lnTo>
                    <a:lnTo>
                      <a:pt x="97693" y="278615"/>
                    </a:lnTo>
                    <a:lnTo>
                      <a:pt x="98958" y="294154"/>
                    </a:lnTo>
                    <a:lnTo>
                      <a:pt x="100413" y="308751"/>
                    </a:lnTo>
                    <a:lnTo>
                      <a:pt x="102244" y="322384"/>
                    </a:lnTo>
                    <a:lnTo>
                      <a:pt x="104474" y="335185"/>
                    </a:lnTo>
                    <a:lnTo>
                      <a:pt x="107050" y="347329"/>
                    </a:lnTo>
                    <a:lnTo>
                      <a:pt x="109910" y="358954"/>
                    </a:lnTo>
                    <a:lnTo>
                      <a:pt x="113457" y="369050"/>
                    </a:lnTo>
                    <a:lnTo>
                      <a:pt x="118372" y="374732"/>
                    </a:lnTo>
                    <a:lnTo>
                      <a:pt x="124242" y="375055"/>
                    </a:lnTo>
                    <a:lnTo>
                      <a:pt x="130231" y="372217"/>
                    </a:lnTo>
                    <a:lnTo>
                      <a:pt x="136427" y="367685"/>
                    </a:lnTo>
                    <a:lnTo>
                      <a:pt x="143234" y="362193"/>
                    </a:lnTo>
                    <a:lnTo>
                      <a:pt x="150826" y="356135"/>
                    </a:lnTo>
                    <a:lnTo>
                      <a:pt x="159162" y="349899"/>
                    </a:lnTo>
                    <a:lnTo>
                      <a:pt x="168112" y="343920"/>
                    </a:lnTo>
                    <a:lnTo>
                      <a:pt x="177529" y="338409"/>
                    </a:lnTo>
                    <a:lnTo>
                      <a:pt x="187288" y="333382"/>
                    </a:lnTo>
                    <a:lnTo>
                      <a:pt x="197288" y="328769"/>
                    </a:lnTo>
                    <a:lnTo>
                      <a:pt x="207453" y="324474"/>
                    </a:lnTo>
                    <a:lnTo>
                      <a:pt x="217567" y="320248"/>
                    </a:lnTo>
                    <a:lnTo>
                      <a:pt x="227283" y="315717"/>
                    </a:lnTo>
                    <a:lnTo>
                      <a:pt x="236439" y="310690"/>
                    </a:lnTo>
                    <a:lnTo>
                      <a:pt x="244723" y="304837"/>
                    </a:lnTo>
                    <a:lnTo>
                      <a:pt x="251610" y="297619"/>
                    </a:lnTo>
                    <a:lnTo>
                      <a:pt x="256938" y="288873"/>
                    </a:lnTo>
                    <a:lnTo>
                      <a:pt x="260702" y="278915"/>
                    </a:lnTo>
                    <a:lnTo>
                      <a:pt x="262870" y="268321"/>
                    </a:lnTo>
                    <a:lnTo>
                      <a:pt x="263580" y="257500"/>
                    </a:lnTo>
                    <a:lnTo>
                      <a:pt x="262771" y="246813"/>
                    </a:lnTo>
                    <a:lnTo>
                      <a:pt x="260109" y="236645"/>
                    </a:lnTo>
                    <a:lnTo>
                      <a:pt x="255579" y="227158"/>
                    </a:lnTo>
                    <a:lnTo>
                      <a:pt x="249437" y="218806"/>
                    </a:lnTo>
                    <a:lnTo>
                      <a:pt x="242027" y="212400"/>
                    </a:lnTo>
                    <a:lnTo>
                      <a:pt x="233678" y="208208"/>
                    </a:lnTo>
                    <a:lnTo>
                      <a:pt x="224820" y="206190"/>
                    </a:lnTo>
                    <a:lnTo>
                      <a:pt x="215962" y="206264"/>
                    </a:lnTo>
                    <a:lnTo>
                      <a:pt x="207380" y="208165"/>
                    </a:lnTo>
                    <a:lnTo>
                      <a:pt x="199144" y="211522"/>
                    </a:lnTo>
                    <a:lnTo>
                      <a:pt x="191227" y="215975"/>
                    </a:lnTo>
                    <a:lnTo>
                      <a:pt x="183570" y="221227"/>
                    </a:lnTo>
                    <a:lnTo>
                      <a:pt x="176275" y="227207"/>
                    </a:lnTo>
                    <a:lnTo>
                      <a:pt x="169593" y="234051"/>
                    </a:lnTo>
                    <a:lnTo>
                      <a:pt x="163620" y="241771"/>
                    </a:lnTo>
                    <a:lnTo>
                      <a:pt x="158456" y="250414"/>
                    </a:lnTo>
                    <a:lnTo>
                      <a:pt x="154284" y="260127"/>
                    </a:lnTo>
                    <a:lnTo>
                      <a:pt x="151113" y="270882"/>
                    </a:lnTo>
                    <a:lnTo>
                      <a:pt x="148967" y="282360"/>
                    </a:lnTo>
                    <a:lnTo>
                      <a:pt x="147968" y="294056"/>
                    </a:lnTo>
                    <a:lnTo>
                      <a:pt x="148072" y="305662"/>
                    </a:lnTo>
                    <a:lnTo>
                      <a:pt x="149108" y="317063"/>
                    </a:lnTo>
                    <a:lnTo>
                      <a:pt x="150864" y="328252"/>
                    </a:lnTo>
                    <a:lnTo>
                      <a:pt x="153159" y="339259"/>
                    </a:lnTo>
                    <a:lnTo>
                      <a:pt x="156004" y="350126"/>
                    </a:lnTo>
                    <a:lnTo>
                      <a:pt x="159591" y="360889"/>
                    </a:lnTo>
                    <a:lnTo>
                      <a:pt x="163971" y="371575"/>
                    </a:lnTo>
                    <a:lnTo>
                      <a:pt x="169219" y="382041"/>
                    </a:lnTo>
                    <a:lnTo>
                      <a:pt x="175498" y="391995"/>
                    </a:lnTo>
                    <a:lnTo>
                      <a:pt x="182803" y="401311"/>
                    </a:lnTo>
                    <a:lnTo>
                      <a:pt x="191151" y="409702"/>
                    </a:lnTo>
                    <a:lnTo>
                      <a:pt x="200657" y="416660"/>
                    </a:lnTo>
                    <a:lnTo>
                      <a:pt x="211270" y="422032"/>
                    </a:lnTo>
                    <a:lnTo>
                      <a:pt x="222650" y="425656"/>
                    </a:lnTo>
                    <a:lnTo>
                      <a:pt x="234280" y="427197"/>
                    </a:lnTo>
                    <a:lnTo>
                      <a:pt x="245828" y="426682"/>
                    </a:lnTo>
                    <a:lnTo>
                      <a:pt x="256720" y="424531"/>
                    </a:lnTo>
                    <a:lnTo>
                      <a:pt x="267127" y="421065"/>
                    </a:lnTo>
                    <a:lnTo>
                      <a:pt x="277959" y="414863"/>
                    </a:lnTo>
                    <a:lnTo>
                      <a:pt x="290949" y="4035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5273859" y="5338191"/>
                <a:ext cx="72118" cy="243019"/>
              </a:xfrm>
              <a:custGeom>
                <a:avLst/>
                <a:gdLst/>
                <a:ahLst/>
                <a:cxnLst/>
                <a:rect l="0" t="0" r="0" b="0"/>
                <a:pathLst>
                  <a:path w="72118" h="243019">
                    <a:moveTo>
                      <a:pt x="8946" y="182295"/>
                    </a:moveTo>
                    <a:lnTo>
                      <a:pt x="11880" y="191097"/>
                    </a:lnTo>
                    <a:lnTo>
                      <a:pt x="14662" y="199443"/>
                    </a:lnTo>
                    <a:lnTo>
                      <a:pt x="17562" y="208142"/>
                    </a:lnTo>
                    <a:lnTo>
                      <a:pt x="20602" y="217263"/>
                    </a:lnTo>
                    <a:lnTo>
                      <a:pt x="23767" y="226758"/>
                    </a:lnTo>
                    <a:lnTo>
                      <a:pt x="27015" y="236457"/>
                    </a:lnTo>
                    <a:lnTo>
                      <a:pt x="29734" y="243018"/>
                    </a:lnTo>
                    <a:lnTo>
                      <a:pt x="30997" y="242687"/>
                    </a:lnTo>
                    <a:lnTo>
                      <a:pt x="30759" y="237236"/>
                    </a:lnTo>
                    <a:lnTo>
                      <a:pt x="29405" y="228605"/>
                    </a:lnTo>
                    <a:lnTo>
                      <a:pt x="27304" y="218008"/>
                    </a:lnTo>
                    <a:lnTo>
                      <a:pt x="24714" y="206183"/>
                    </a:lnTo>
                    <a:lnTo>
                      <a:pt x="21808" y="193580"/>
                    </a:lnTo>
                    <a:lnTo>
                      <a:pt x="18696" y="180479"/>
                    </a:lnTo>
                    <a:lnTo>
                      <a:pt x="15448" y="167056"/>
                    </a:lnTo>
                    <a:lnTo>
                      <a:pt x="12117" y="153423"/>
                    </a:lnTo>
                    <a:lnTo>
                      <a:pt x="8895" y="139653"/>
                    </a:lnTo>
                    <a:lnTo>
                      <a:pt x="6111" y="125792"/>
                    </a:lnTo>
                    <a:lnTo>
                      <a:pt x="3906" y="111871"/>
                    </a:lnTo>
                    <a:lnTo>
                      <a:pt x="2255" y="97912"/>
                    </a:lnTo>
                    <a:lnTo>
                      <a:pt x="1064" y="83925"/>
                    </a:lnTo>
                    <a:lnTo>
                      <a:pt x="235" y="69931"/>
                    </a:lnTo>
                    <a:lnTo>
                      <a:pt x="0" y="56262"/>
                    </a:lnTo>
                    <a:lnTo>
                      <a:pt x="898" y="43535"/>
                    </a:lnTo>
                    <a:lnTo>
                      <a:pt x="3142" y="32023"/>
                    </a:lnTo>
                    <a:lnTo>
                      <a:pt x="6956" y="21989"/>
                    </a:lnTo>
                    <a:lnTo>
                      <a:pt x="12722" y="13845"/>
                    </a:lnTo>
                    <a:lnTo>
                      <a:pt x="20444" y="7633"/>
                    </a:lnTo>
                    <a:lnTo>
                      <a:pt x="29426" y="3277"/>
                    </a:lnTo>
                    <a:lnTo>
                      <a:pt x="39447" y="444"/>
                    </a:lnTo>
                    <a:lnTo>
                      <a:pt x="52504" y="0"/>
                    </a:lnTo>
                    <a:lnTo>
                      <a:pt x="72117" y="331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5419676" y="5478372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9" y="34463"/>
                    </a:lnTo>
                    <a:lnTo>
                      <a:pt x="3685" y="46624"/>
                    </a:lnTo>
                    <a:lnTo>
                      <a:pt x="5354" y="59284"/>
                    </a:lnTo>
                    <a:lnTo>
                      <a:pt x="6772" y="72322"/>
                    </a:lnTo>
                    <a:lnTo>
                      <a:pt x="8074" y="85030"/>
                    </a:lnTo>
                    <a:lnTo>
                      <a:pt x="9907" y="97381"/>
                    </a:lnTo>
                    <a:lnTo>
                      <a:pt x="13545" y="110458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5430204" y="5278331"/>
                <a:ext cx="1053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8">
                    <a:moveTo>
                      <a:pt x="0" y="0"/>
                    </a:moveTo>
                    <a:lnTo>
                      <a:pt x="10529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5473877" y="5369027"/>
                <a:ext cx="124784" cy="212791"/>
              </a:xfrm>
              <a:custGeom>
                <a:avLst/>
                <a:gdLst/>
                <a:ahLst/>
                <a:cxnLst/>
                <a:rect l="0" t="0" r="0" b="0"/>
                <a:pathLst>
                  <a:path w="124784" h="212791">
                    <a:moveTo>
                      <a:pt x="8970" y="88288"/>
                    </a:moveTo>
                    <a:lnTo>
                      <a:pt x="11836" y="100024"/>
                    </a:lnTo>
                    <a:lnTo>
                      <a:pt x="13979" y="111152"/>
                    </a:lnTo>
                    <a:lnTo>
                      <a:pt x="15586" y="122746"/>
                    </a:lnTo>
                    <a:lnTo>
                      <a:pt x="16940" y="134734"/>
                    </a:lnTo>
                    <a:lnTo>
                      <a:pt x="18436" y="146746"/>
                    </a:lnTo>
                    <a:lnTo>
                      <a:pt x="20282" y="158553"/>
                    </a:lnTo>
                    <a:lnTo>
                      <a:pt x="22350" y="170253"/>
                    </a:lnTo>
                    <a:lnTo>
                      <a:pt x="24282" y="182170"/>
                    </a:lnTo>
                    <a:lnTo>
                      <a:pt x="25855" y="194450"/>
                    </a:lnTo>
                    <a:lnTo>
                      <a:pt x="26211" y="205923"/>
                    </a:lnTo>
                    <a:lnTo>
                      <a:pt x="23941" y="212790"/>
                    </a:lnTo>
                    <a:lnTo>
                      <a:pt x="19602" y="212617"/>
                    </a:lnTo>
                    <a:lnTo>
                      <a:pt x="14986" y="207011"/>
                    </a:lnTo>
                    <a:lnTo>
                      <a:pt x="10803" y="197628"/>
                    </a:lnTo>
                    <a:lnTo>
                      <a:pt x="7369" y="185633"/>
                    </a:lnTo>
                    <a:lnTo>
                      <a:pt x="4739" y="171846"/>
                    </a:lnTo>
                    <a:lnTo>
                      <a:pt x="2811" y="156833"/>
                    </a:lnTo>
                    <a:lnTo>
                      <a:pt x="1439" y="140990"/>
                    </a:lnTo>
                    <a:lnTo>
                      <a:pt x="486" y="124590"/>
                    </a:lnTo>
                    <a:lnTo>
                      <a:pt x="0" y="107981"/>
                    </a:lnTo>
                    <a:lnTo>
                      <a:pt x="198" y="91594"/>
                    </a:lnTo>
                    <a:lnTo>
                      <a:pt x="1150" y="75647"/>
                    </a:lnTo>
                    <a:lnTo>
                      <a:pt x="2942" y="60326"/>
                    </a:lnTo>
                    <a:lnTo>
                      <a:pt x="5748" y="45876"/>
                    </a:lnTo>
                    <a:lnTo>
                      <a:pt x="9574" y="32359"/>
                    </a:lnTo>
                    <a:lnTo>
                      <a:pt x="14601" y="20314"/>
                    </a:lnTo>
                    <a:lnTo>
                      <a:pt x="21258" y="10806"/>
                    </a:lnTo>
                    <a:lnTo>
                      <a:pt x="29613" y="4201"/>
                    </a:lnTo>
                    <a:lnTo>
                      <a:pt x="38968" y="563"/>
                    </a:lnTo>
                    <a:lnTo>
                      <a:pt x="48092" y="0"/>
                    </a:lnTo>
                    <a:lnTo>
                      <a:pt x="56296" y="2251"/>
                    </a:lnTo>
                    <a:lnTo>
                      <a:pt x="63427" y="6810"/>
                    </a:lnTo>
                    <a:lnTo>
                      <a:pt x="69598" y="13134"/>
                    </a:lnTo>
                    <a:lnTo>
                      <a:pt x="75005" y="20746"/>
                    </a:lnTo>
                    <a:lnTo>
                      <a:pt x="79840" y="29276"/>
                    </a:lnTo>
                    <a:lnTo>
                      <a:pt x="84263" y="38444"/>
                    </a:lnTo>
                    <a:lnTo>
                      <a:pt x="88397" y="48053"/>
                    </a:lnTo>
                    <a:lnTo>
                      <a:pt x="92330" y="57961"/>
                    </a:lnTo>
                    <a:lnTo>
                      <a:pt x="96125" y="68074"/>
                    </a:lnTo>
                    <a:lnTo>
                      <a:pt x="99822" y="78331"/>
                    </a:lnTo>
                    <a:lnTo>
                      <a:pt x="103288" y="89018"/>
                    </a:lnTo>
                    <a:lnTo>
                      <a:pt x="106235" y="100719"/>
                    </a:lnTo>
                    <a:lnTo>
                      <a:pt x="108554" y="113661"/>
                    </a:lnTo>
                    <a:lnTo>
                      <a:pt x="110449" y="127440"/>
                    </a:lnTo>
                    <a:lnTo>
                      <a:pt x="112336" y="141227"/>
                    </a:lnTo>
                    <a:lnTo>
                      <a:pt x="114456" y="154523"/>
                    </a:lnTo>
                    <a:lnTo>
                      <a:pt x="116721" y="166744"/>
                    </a:lnTo>
                    <a:lnTo>
                      <a:pt x="119027" y="178261"/>
                    </a:lnTo>
                    <a:lnTo>
                      <a:pt x="121580" y="190080"/>
                    </a:lnTo>
                    <a:lnTo>
                      <a:pt x="124783" y="2041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5419676" y="5449661"/>
                <a:ext cx="324860" cy="416416"/>
              </a:xfrm>
              <a:custGeom>
                <a:avLst/>
                <a:gdLst/>
                <a:ahLst/>
                <a:cxnLst/>
                <a:rect l="0" t="0" r="0" b="0"/>
                <a:pathLst>
                  <a:path w="324860" h="416416">
                    <a:moveTo>
                      <a:pt x="273741" y="144525"/>
                    </a:moveTo>
                    <a:lnTo>
                      <a:pt x="279541" y="138590"/>
                    </a:lnTo>
                    <a:lnTo>
                      <a:pt x="284466" y="132386"/>
                    </a:lnTo>
                    <a:lnTo>
                      <a:pt x="288968" y="125290"/>
                    </a:lnTo>
                    <a:lnTo>
                      <a:pt x="293189" y="117350"/>
                    </a:lnTo>
                    <a:lnTo>
                      <a:pt x="297202" y="108703"/>
                    </a:lnTo>
                    <a:lnTo>
                      <a:pt x="301055" y="99508"/>
                    </a:lnTo>
                    <a:lnTo>
                      <a:pt x="304462" y="89909"/>
                    </a:lnTo>
                    <a:lnTo>
                      <a:pt x="306841" y="80019"/>
                    </a:lnTo>
                    <a:lnTo>
                      <a:pt x="307952" y="69926"/>
                    </a:lnTo>
                    <a:lnTo>
                      <a:pt x="307713" y="59693"/>
                    </a:lnTo>
                    <a:lnTo>
                      <a:pt x="306033" y="49363"/>
                    </a:lnTo>
                    <a:lnTo>
                      <a:pt x="303007" y="38978"/>
                    </a:lnTo>
                    <a:lnTo>
                      <a:pt x="298704" y="28885"/>
                    </a:lnTo>
                    <a:lnTo>
                      <a:pt x="293075" y="19713"/>
                    </a:lnTo>
                    <a:lnTo>
                      <a:pt x="286223" y="11745"/>
                    </a:lnTo>
                    <a:lnTo>
                      <a:pt x="278521" y="5413"/>
                    </a:lnTo>
                    <a:lnTo>
                      <a:pt x="270514" y="1441"/>
                    </a:lnTo>
                    <a:lnTo>
                      <a:pt x="262540" y="0"/>
                    </a:lnTo>
                    <a:lnTo>
                      <a:pt x="254729" y="966"/>
                    </a:lnTo>
                    <a:lnTo>
                      <a:pt x="247105" y="4189"/>
                    </a:lnTo>
                    <a:lnTo>
                      <a:pt x="239652" y="9363"/>
                    </a:lnTo>
                    <a:lnTo>
                      <a:pt x="232665" y="16410"/>
                    </a:lnTo>
                    <a:lnTo>
                      <a:pt x="226724" y="25557"/>
                    </a:lnTo>
                    <a:lnTo>
                      <a:pt x="222061" y="36741"/>
                    </a:lnTo>
                    <a:lnTo>
                      <a:pt x="218590" y="49485"/>
                    </a:lnTo>
                    <a:lnTo>
                      <a:pt x="216095" y="63102"/>
                    </a:lnTo>
                    <a:lnTo>
                      <a:pt x="214341" y="77110"/>
                    </a:lnTo>
                    <a:lnTo>
                      <a:pt x="213127" y="91261"/>
                    </a:lnTo>
                    <a:lnTo>
                      <a:pt x="212296" y="105440"/>
                    </a:lnTo>
                    <a:lnTo>
                      <a:pt x="211736" y="119601"/>
                    </a:lnTo>
                    <a:lnTo>
                      <a:pt x="211526" y="133568"/>
                    </a:lnTo>
                    <a:lnTo>
                      <a:pt x="211917" y="147034"/>
                    </a:lnTo>
                    <a:lnTo>
                      <a:pt x="213007" y="159855"/>
                    </a:lnTo>
                    <a:lnTo>
                      <a:pt x="215063" y="171414"/>
                    </a:lnTo>
                    <a:lnTo>
                      <a:pt x="218578" y="180589"/>
                    </a:lnTo>
                    <a:lnTo>
                      <a:pt x="223680" y="186963"/>
                    </a:lnTo>
                    <a:lnTo>
                      <a:pt x="229869" y="190274"/>
                    </a:lnTo>
                    <a:lnTo>
                      <a:pt x="236247" y="190085"/>
                    </a:lnTo>
                    <a:lnTo>
                      <a:pt x="242276" y="186511"/>
                    </a:lnTo>
                    <a:lnTo>
                      <a:pt x="247947" y="180079"/>
                    </a:lnTo>
                    <a:lnTo>
                      <a:pt x="253588" y="171428"/>
                    </a:lnTo>
                    <a:lnTo>
                      <a:pt x="259414" y="161143"/>
                    </a:lnTo>
                    <a:lnTo>
                      <a:pt x="265326" y="149854"/>
                    </a:lnTo>
                    <a:lnTo>
                      <a:pt x="271003" y="138220"/>
                    </a:lnTo>
                    <a:lnTo>
                      <a:pt x="276286" y="126654"/>
                    </a:lnTo>
                    <a:lnTo>
                      <a:pt x="281688" y="116447"/>
                    </a:lnTo>
                    <a:lnTo>
                      <a:pt x="287705" y="110931"/>
                    </a:lnTo>
                    <a:lnTo>
                      <a:pt x="293294" y="111746"/>
                    </a:lnTo>
                    <a:lnTo>
                      <a:pt x="297413" y="116982"/>
                    </a:lnTo>
                    <a:lnTo>
                      <a:pt x="300336" y="125097"/>
                    </a:lnTo>
                    <a:lnTo>
                      <a:pt x="302776" y="135139"/>
                    </a:lnTo>
                    <a:lnTo>
                      <a:pt x="305192" y="146486"/>
                    </a:lnTo>
                    <a:lnTo>
                      <a:pt x="307774" y="158715"/>
                    </a:lnTo>
                    <a:lnTo>
                      <a:pt x="310566" y="171540"/>
                    </a:lnTo>
                    <a:lnTo>
                      <a:pt x="313543" y="184770"/>
                    </a:lnTo>
                    <a:lnTo>
                      <a:pt x="316502" y="198437"/>
                    </a:lnTo>
                    <a:lnTo>
                      <a:pt x="319100" y="212761"/>
                    </a:lnTo>
                    <a:lnTo>
                      <a:pt x="321175" y="227805"/>
                    </a:lnTo>
                    <a:lnTo>
                      <a:pt x="322735" y="243334"/>
                    </a:lnTo>
                    <a:lnTo>
                      <a:pt x="323864" y="258911"/>
                    </a:lnTo>
                    <a:lnTo>
                      <a:pt x="324652" y="274276"/>
                    </a:lnTo>
                    <a:lnTo>
                      <a:pt x="324859" y="289185"/>
                    </a:lnTo>
                    <a:lnTo>
                      <a:pt x="323942" y="303351"/>
                    </a:lnTo>
                    <a:lnTo>
                      <a:pt x="321694" y="316688"/>
                    </a:lnTo>
                    <a:lnTo>
                      <a:pt x="318217" y="329118"/>
                    </a:lnTo>
                    <a:lnTo>
                      <a:pt x="313742" y="340481"/>
                    </a:lnTo>
                    <a:lnTo>
                      <a:pt x="308500" y="350795"/>
                    </a:lnTo>
                    <a:lnTo>
                      <a:pt x="302371" y="360214"/>
                    </a:lnTo>
                    <a:lnTo>
                      <a:pt x="294900" y="368936"/>
                    </a:lnTo>
                    <a:lnTo>
                      <a:pt x="285949" y="377136"/>
                    </a:lnTo>
                    <a:lnTo>
                      <a:pt x="275668" y="384798"/>
                    </a:lnTo>
                    <a:lnTo>
                      <a:pt x="264318" y="391725"/>
                    </a:lnTo>
                    <a:lnTo>
                      <a:pt x="252153" y="397863"/>
                    </a:lnTo>
                    <a:lnTo>
                      <a:pt x="239070" y="403138"/>
                    </a:lnTo>
                    <a:lnTo>
                      <a:pt x="224624" y="407383"/>
                    </a:lnTo>
                    <a:lnTo>
                      <a:pt x="208683" y="410608"/>
                    </a:lnTo>
                    <a:lnTo>
                      <a:pt x="191401" y="412959"/>
                    </a:lnTo>
                    <a:lnTo>
                      <a:pt x="173045" y="414629"/>
                    </a:lnTo>
                    <a:lnTo>
                      <a:pt x="153893" y="415788"/>
                    </a:lnTo>
                    <a:lnTo>
                      <a:pt x="134660" y="416415"/>
                    </a:lnTo>
                    <a:lnTo>
                      <a:pt x="116441" y="416313"/>
                    </a:lnTo>
                    <a:lnTo>
                      <a:pt x="99745" y="415434"/>
                    </a:lnTo>
                    <a:lnTo>
                      <a:pt x="84401" y="414030"/>
                    </a:lnTo>
                    <a:lnTo>
                      <a:pt x="69861" y="412550"/>
                    </a:lnTo>
                    <a:lnTo>
                      <a:pt x="55721" y="411261"/>
                    </a:lnTo>
                    <a:lnTo>
                      <a:pt x="42362" y="410241"/>
                    </a:lnTo>
                    <a:lnTo>
                      <a:pt x="29546" y="409372"/>
                    </a:lnTo>
                    <a:lnTo>
                      <a:pt x="16143" y="408581"/>
                    </a:lnTo>
                    <a:lnTo>
                      <a:pt x="0" y="40773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6093499" y="5151989"/>
                <a:ext cx="10529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515897">
                    <a:moveTo>
                      <a:pt x="10528" y="0"/>
                    </a:moveTo>
                    <a:lnTo>
                      <a:pt x="7661" y="8868"/>
                    </a:lnTo>
                    <a:lnTo>
                      <a:pt x="5520" y="17855"/>
                    </a:lnTo>
                    <a:lnTo>
                      <a:pt x="3917" y="27860"/>
                    </a:lnTo>
                    <a:lnTo>
                      <a:pt x="2736" y="39186"/>
                    </a:lnTo>
                    <a:lnTo>
                      <a:pt x="1887" y="52294"/>
                    </a:lnTo>
                    <a:lnTo>
                      <a:pt x="1295" y="67250"/>
                    </a:lnTo>
                    <a:lnTo>
                      <a:pt x="1053" y="83493"/>
                    </a:lnTo>
                    <a:lnTo>
                      <a:pt x="1417" y="100070"/>
                    </a:lnTo>
                    <a:lnTo>
                      <a:pt x="2468" y="116397"/>
                    </a:lnTo>
                    <a:lnTo>
                      <a:pt x="3817" y="132271"/>
                    </a:lnTo>
                    <a:lnTo>
                      <a:pt x="4729" y="147689"/>
                    </a:lnTo>
                    <a:lnTo>
                      <a:pt x="4823" y="162724"/>
                    </a:lnTo>
                    <a:lnTo>
                      <a:pt x="4224" y="177466"/>
                    </a:lnTo>
                    <a:lnTo>
                      <a:pt x="3357" y="191991"/>
                    </a:lnTo>
                    <a:lnTo>
                      <a:pt x="2515" y="206364"/>
                    </a:lnTo>
                    <a:lnTo>
                      <a:pt x="1815" y="220629"/>
                    </a:lnTo>
                    <a:lnTo>
                      <a:pt x="1278" y="234821"/>
                    </a:lnTo>
                    <a:lnTo>
                      <a:pt x="887" y="248963"/>
                    </a:lnTo>
                    <a:lnTo>
                      <a:pt x="608" y="263071"/>
                    </a:lnTo>
                    <a:lnTo>
                      <a:pt x="413" y="277156"/>
                    </a:lnTo>
                    <a:lnTo>
                      <a:pt x="279" y="291226"/>
                    </a:lnTo>
                    <a:lnTo>
                      <a:pt x="188" y="305284"/>
                    </a:lnTo>
                    <a:lnTo>
                      <a:pt x="126" y="319337"/>
                    </a:lnTo>
                    <a:lnTo>
                      <a:pt x="84" y="333384"/>
                    </a:lnTo>
                    <a:lnTo>
                      <a:pt x="56" y="347428"/>
                    </a:lnTo>
                    <a:lnTo>
                      <a:pt x="37" y="361470"/>
                    </a:lnTo>
                    <a:lnTo>
                      <a:pt x="25" y="375515"/>
                    </a:lnTo>
                    <a:lnTo>
                      <a:pt x="17" y="389727"/>
                    </a:lnTo>
                    <a:lnTo>
                      <a:pt x="11" y="404415"/>
                    </a:lnTo>
                    <a:lnTo>
                      <a:pt x="7" y="419698"/>
                    </a:lnTo>
                    <a:lnTo>
                      <a:pt x="5" y="435360"/>
                    </a:lnTo>
                    <a:lnTo>
                      <a:pt x="3" y="452792"/>
                    </a:lnTo>
                    <a:lnTo>
                      <a:pt x="1" y="476879"/>
                    </a:lnTo>
                    <a:lnTo>
                      <a:pt x="0" y="5158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5967157" y="5383616"/>
                <a:ext cx="284270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31586">
                    <a:moveTo>
                      <a:pt x="284269" y="0"/>
                    </a:moveTo>
                    <a:lnTo>
                      <a:pt x="272535" y="0"/>
                    </a:lnTo>
                    <a:lnTo>
                      <a:pt x="261406" y="0"/>
                    </a:lnTo>
                    <a:lnTo>
                      <a:pt x="249812" y="5"/>
                    </a:lnTo>
                    <a:lnTo>
                      <a:pt x="237824" y="177"/>
                    </a:lnTo>
                    <a:lnTo>
                      <a:pt x="225812" y="826"/>
                    </a:lnTo>
                    <a:lnTo>
                      <a:pt x="214000" y="2074"/>
                    </a:lnTo>
                    <a:lnTo>
                      <a:pt x="202128" y="3727"/>
                    </a:lnTo>
                    <a:lnTo>
                      <a:pt x="189562" y="5375"/>
                    </a:lnTo>
                    <a:lnTo>
                      <a:pt x="175996" y="6782"/>
                    </a:lnTo>
                    <a:lnTo>
                      <a:pt x="161444" y="8048"/>
                    </a:lnTo>
                    <a:lnTo>
                      <a:pt x="146066" y="9504"/>
                    </a:lnTo>
                    <a:lnTo>
                      <a:pt x="130054" y="11336"/>
                    </a:lnTo>
                    <a:lnTo>
                      <a:pt x="113743" y="13566"/>
                    </a:lnTo>
                    <a:lnTo>
                      <a:pt x="97573" y="16142"/>
                    </a:lnTo>
                    <a:lnTo>
                      <a:pt x="81784" y="18985"/>
                    </a:lnTo>
                    <a:lnTo>
                      <a:pt x="66634" y="21871"/>
                    </a:lnTo>
                    <a:lnTo>
                      <a:pt x="50797" y="24727"/>
                    </a:lnTo>
                    <a:lnTo>
                      <a:pt x="30648" y="2780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6209313" y="5173046"/>
                <a:ext cx="315856" cy="475219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475219">
                    <a:moveTo>
                      <a:pt x="0" y="0"/>
                    </a:moveTo>
                    <a:lnTo>
                      <a:pt x="2867" y="8935"/>
                    </a:lnTo>
                    <a:lnTo>
                      <a:pt x="5008" y="18562"/>
                    </a:lnTo>
                    <a:lnTo>
                      <a:pt x="6616" y="29853"/>
                    </a:lnTo>
                    <a:lnTo>
                      <a:pt x="7969" y="42694"/>
                    </a:lnTo>
                    <a:lnTo>
                      <a:pt x="9467" y="56822"/>
                    </a:lnTo>
                    <a:lnTo>
                      <a:pt x="11312" y="71952"/>
                    </a:lnTo>
                    <a:lnTo>
                      <a:pt x="13379" y="87986"/>
                    </a:lnTo>
                    <a:lnTo>
                      <a:pt x="15311" y="105022"/>
                    </a:lnTo>
                    <a:lnTo>
                      <a:pt x="16907" y="123023"/>
                    </a:lnTo>
                    <a:lnTo>
                      <a:pt x="18131" y="141516"/>
                    </a:lnTo>
                    <a:lnTo>
                      <a:pt x="19027" y="159702"/>
                    </a:lnTo>
                    <a:lnTo>
                      <a:pt x="19664" y="177161"/>
                    </a:lnTo>
                    <a:lnTo>
                      <a:pt x="20109" y="193985"/>
                    </a:lnTo>
                    <a:lnTo>
                      <a:pt x="20416" y="210583"/>
                    </a:lnTo>
                    <a:lnTo>
                      <a:pt x="20624" y="227237"/>
                    </a:lnTo>
                    <a:lnTo>
                      <a:pt x="20767" y="244221"/>
                    </a:lnTo>
                    <a:lnTo>
                      <a:pt x="20862" y="261856"/>
                    </a:lnTo>
                    <a:lnTo>
                      <a:pt x="20926" y="280244"/>
                    </a:lnTo>
                    <a:lnTo>
                      <a:pt x="20969" y="299154"/>
                    </a:lnTo>
                    <a:lnTo>
                      <a:pt x="20998" y="318148"/>
                    </a:lnTo>
                    <a:lnTo>
                      <a:pt x="21017" y="336956"/>
                    </a:lnTo>
                    <a:lnTo>
                      <a:pt x="21030" y="355328"/>
                    </a:lnTo>
                    <a:lnTo>
                      <a:pt x="21039" y="372972"/>
                    </a:lnTo>
                    <a:lnTo>
                      <a:pt x="21045" y="389708"/>
                    </a:lnTo>
                    <a:lnTo>
                      <a:pt x="21049" y="402324"/>
                    </a:lnTo>
                    <a:lnTo>
                      <a:pt x="21052" y="406794"/>
                    </a:lnTo>
                    <a:lnTo>
                      <a:pt x="21058" y="404511"/>
                    </a:lnTo>
                    <a:lnTo>
                      <a:pt x="21232" y="397633"/>
                    </a:lnTo>
                    <a:lnTo>
                      <a:pt x="21881" y="387534"/>
                    </a:lnTo>
                    <a:lnTo>
                      <a:pt x="23135" y="375142"/>
                    </a:lnTo>
                    <a:lnTo>
                      <a:pt x="24961" y="361129"/>
                    </a:lnTo>
                    <a:lnTo>
                      <a:pt x="27257" y="345989"/>
                    </a:lnTo>
                    <a:lnTo>
                      <a:pt x="29918" y="330085"/>
                    </a:lnTo>
                    <a:lnTo>
                      <a:pt x="33009" y="314154"/>
                    </a:lnTo>
                    <a:lnTo>
                      <a:pt x="36762" y="299290"/>
                    </a:lnTo>
                    <a:lnTo>
                      <a:pt x="41254" y="286002"/>
                    </a:lnTo>
                    <a:lnTo>
                      <a:pt x="46576" y="274435"/>
                    </a:lnTo>
                    <a:lnTo>
                      <a:pt x="52905" y="264648"/>
                    </a:lnTo>
                    <a:lnTo>
                      <a:pt x="60234" y="256488"/>
                    </a:lnTo>
                    <a:lnTo>
                      <a:pt x="68258" y="250310"/>
                    </a:lnTo>
                    <a:lnTo>
                      <a:pt x="76483" y="247033"/>
                    </a:lnTo>
                    <a:lnTo>
                      <a:pt x="84600" y="246901"/>
                    </a:lnTo>
                    <a:lnTo>
                      <a:pt x="92335" y="249573"/>
                    </a:lnTo>
                    <a:lnTo>
                      <a:pt x="99377" y="254488"/>
                    </a:lnTo>
                    <a:lnTo>
                      <a:pt x="105629" y="261092"/>
                    </a:lnTo>
                    <a:lnTo>
                      <a:pt x="111166" y="269081"/>
                    </a:lnTo>
                    <a:lnTo>
                      <a:pt x="116127" y="278405"/>
                    </a:lnTo>
                    <a:lnTo>
                      <a:pt x="120653" y="288924"/>
                    </a:lnTo>
                    <a:lnTo>
                      <a:pt x="124865" y="300256"/>
                    </a:lnTo>
                    <a:lnTo>
                      <a:pt x="128855" y="311860"/>
                    </a:lnTo>
                    <a:lnTo>
                      <a:pt x="132691" y="323408"/>
                    </a:lnTo>
                    <a:lnTo>
                      <a:pt x="136421" y="334772"/>
                    </a:lnTo>
                    <a:lnTo>
                      <a:pt x="140078" y="345936"/>
                    </a:lnTo>
                    <a:lnTo>
                      <a:pt x="143693" y="356905"/>
                    </a:lnTo>
                    <a:lnTo>
                      <a:pt x="147464" y="366891"/>
                    </a:lnTo>
                    <a:lnTo>
                      <a:pt x="152514" y="374150"/>
                    </a:lnTo>
                    <a:lnTo>
                      <a:pt x="159216" y="377769"/>
                    </a:lnTo>
                    <a:lnTo>
                      <a:pt x="166185" y="378130"/>
                    </a:lnTo>
                    <a:lnTo>
                      <a:pt x="173052" y="376092"/>
                    </a:lnTo>
                    <a:lnTo>
                      <a:pt x="180025" y="372570"/>
                    </a:lnTo>
                    <a:lnTo>
                      <a:pt x="187478" y="368415"/>
                    </a:lnTo>
                    <a:lnTo>
                      <a:pt x="195566" y="364119"/>
                    </a:lnTo>
                    <a:lnTo>
                      <a:pt x="204099" y="359735"/>
                    </a:lnTo>
                    <a:lnTo>
                      <a:pt x="212665" y="355019"/>
                    </a:lnTo>
                    <a:lnTo>
                      <a:pt x="221020" y="349838"/>
                    </a:lnTo>
                    <a:lnTo>
                      <a:pt x="229254" y="344202"/>
                    </a:lnTo>
                    <a:lnTo>
                      <a:pt x="237695" y="338185"/>
                    </a:lnTo>
                    <a:lnTo>
                      <a:pt x="246516" y="331869"/>
                    </a:lnTo>
                    <a:lnTo>
                      <a:pt x="255577" y="325168"/>
                    </a:lnTo>
                    <a:lnTo>
                      <a:pt x="264513" y="317837"/>
                    </a:lnTo>
                    <a:lnTo>
                      <a:pt x="273105" y="309789"/>
                    </a:lnTo>
                    <a:lnTo>
                      <a:pt x="280824" y="300927"/>
                    </a:lnTo>
                    <a:lnTo>
                      <a:pt x="286790" y="291068"/>
                    </a:lnTo>
                    <a:lnTo>
                      <a:pt x="290680" y="280219"/>
                    </a:lnTo>
                    <a:lnTo>
                      <a:pt x="292493" y="268849"/>
                    </a:lnTo>
                    <a:lnTo>
                      <a:pt x="292279" y="257757"/>
                    </a:lnTo>
                    <a:lnTo>
                      <a:pt x="290280" y="247380"/>
                    </a:lnTo>
                    <a:lnTo>
                      <a:pt x="286687" y="237958"/>
                    </a:lnTo>
                    <a:lnTo>
                      <a:pt x="281542" y="229701"/>
                    </a:lnTo>
                    <a:lnTo>
                      <a:pt x="275018" y="222608"/>
                    </a:lnTo>
                    <a:lnTo>
                      <a:pt x="267539" y="216998"/>
                    </a:lnTo>
                    <a:lnTo>
                      <a:pt x="259682" y="213576"/>
                    </a:lnTo>
                    <a:lnTo>
                      <a:pt x="251808" y="212533"/>
                    </a:lnTo>
                    <a:lnTo>
                      <a:pt x="244065" y="213612"/>
                    </a:lnTo>
                    <a:lnTo>
                      <a:pt x="236486" y="216385"/>
                    </a:lnTo>
                    <a:lnTo>
                      <a:pt x="229055" y="220438"/>
                    </a:lnTo>
                    <a:lnTo>
                      <a:pt x="221741" y="225579"/>
                    </a:lnTo>
                    <a:lnTo>
                      <a:pt x="214517" y="231845"/>
                    </a:lnTo>
                    <a:lnTo>
                      <a:pt x="207361" y="239167"/>
                    </a:lnTo>
                    <a:lnTo>
                      <a:pt x="200418" y="247368"/>
                    </a:lnTo>
                    <a:lnTo>
                      <a:pt x="193982" y="256252"/>
                    </a:lnTo>
                    <a:lnTo>
                      <a:pt x="188177" y="265641"/>
                    </a:lnTo>
                    <a:lnTo>
                      <a:pt x="183127" y="275557"/>
                    </a:lnTo>
                    <a:lnTo>
                      <a:pt x="179032" y="286198"/>
                    </a:lnTo>
                    <a:lnTo>
                      <a:pt x="175914" y="297618"/>
                    </a:lnTo>
                    <a:lnTo>
                      <a:pt x="173802" y="309728"/>
                    </a:lnTo>
                    <a:lnTo>
                      <a:pt x="172826" y="322388"/>
                    </a:lnTo>
                    <a:lnTo>
                      <a:pt x="172952" y="335458"/>
                    </a:lnTo>
                    <a:lnTo>
                      <a:pt x="174170" y="348659"/>
                    </a:lnTo>
                    <a:lnTo>
                      <a:pt x="176583" y="361594"/>
                    </a:lnTo>
                    <a:lnTo>
                      <a:pt x="180131" y="374070"/>
                    </a:lnTo>
                    <a:lnTo>
                      <a:pt x="184631" y="386074"/>
                    </a:lnTo>
                    <a:lnTo>
                      <a:pt x="189868" y="397675"/>
                    </a:lnTo>
                    <a:lnTo>
                      <a:pt x="195649" y="408959"/>
                    </a:lnTo>
                    <a:lnTo>
                      <a:pt x="201817" y="419844"/>
                    </a:lnTo>
                    <a:lnTo>
                      <a:pt x="208256" y="430086"/>
                    </a:lnTo>
                    <a:lnTo>
                      <a:pt x="214887" y="439604"/>
                    </a:lnTo>
                    <a:lnTo>
                      <a:pt x="221814" y="448301"/>
                    </a:lnTo>
                    <a:lnTo>
                      <a:pt x="229303" y="455998"/>
                    </a:lnTo>
                    <a:lnTo>
                      <a:pt x="237460" y="462684"/>
                    </a:lnTo>
                    <a:lnTo>
                      <a:pt x="246398" y="468174"/>
                    </a:lnTo>
                    <a:lnTo>
                      <a:pt x="256308" y="472039"/>
                    </a:lnTo>
                    <a:lnTo>
                      <a:pt x="267183" y="474198"/>
                    </a:lnTo>
                    <a:lnTo>
                      <a:pt x="278275" y="475019"/>
                    </a:lnTo>
                    <a:lnTo>
                      <a:pt x="289288" y="475218"/>
                    </a:lnTo>
                    <a:lnTo>
                      <a:pt x="301188" y="474814"/>
                    </a:lnTo>
                    <a:lnTo>
                      <a:pt x="315855" y="4737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6694195" y="5264745"/>
                <a:ext cx="346870" cy="404039"/>
              </a:xfrm>
              <a:custGeom>
                <a:avLst/>
                <a:gdLst/>
                <a:ahLst/>
                <a:cxnLst/>
                <a:rect l="0" t="0" r="0" b="0"/>
                <a:pathLst>
                  <a:path w="346870" h="404039">
                    <a:moveTo>
                      <a:pt x="188942" y="66228"/>
                    </a:moveTo>
                    <a:lnTo>
                      <a:pt x="183141" y="60293"/>
                    </a:lnTo>
                    <a:lnTo>
                      <a:pt x="178218" y="54089"/>
                    </a:lnTo>
                    <a:lnTo>
                      <a:pt x="173705" y="46998"/>
                    </a:lnTo>
                    <a:lnTo>
                      <a:pt x="169139" y="39230"/>
                    </a:lnTo>
                    <a:lnTo>
                      <a:pt x="163829" y="31232"/>
                    </a:lnTo>
                    <a:lnTo>
                      <a:pt x="157456" y="23300"/>
                    </a:lnTo>
                    <a:lnTo>
                      <a:pt x="149880" y="15871"/>
                    </a:lnTo>
                    <a:lnTo>
                      <a:pt x="140962" y="9575"/>
                    </a:lnTo>
                    <a:lnTo>
                      <a:pt x="130779" y="4653"/>
                    </a:lnTo>
                    <a:lnTo>
                      <a:pt x="119705" y="1335"/>
                    </a:lnTo>
                    <a:lnTo>
                      <a:pt x="108287" y="0"/>
                    </a:lnTo>
                    <a:lnTo>
                      <a:pt x="96877" y="663"/>
                    </a:lnTo>
                    <a:lnTo>
                      <a:pt x="85777" y="3208"/>
                    </a:lnTo>
                    <a:lnTo>
                      <a:pt x="75325" y="7573"/>
                    </a:lnTo>
                    <a:lnTo>
                      <a:pt x="65635" y="13544"/>
                    </a:lnTo>
                    <a:lnTo>
                      <a:pt x="56806" y="20804"/>
                    </a:lnTo>
                    <a:lnTo>
                      <a:pt x="49013" y="29038"/>
                    </a:lnTo>
                    <a:lnTo>
                      <a:pt x="42251" y="37985"/>
                    </a:lnTo>
                    <a:lnTo>
                      <a:pt x="36368" y="47602"/>
                    </a:lnTo>
                    <a:lnTo>
                      <a:pt x="31173" y="58041"/>
                    </a:lnTo>
                    <a:lnTo>
                      <a:pt x="26490" y="69320"/>
                    </a:lnTo>
                    <a:lnTo>
                      <a:pt x="22174" y="81165"/>
                    </a:lnTo>
                    <a:lnTo>
                      <a:pt x="18113" y="93116"/>
                    </a:lnTo>
                    <a:lnTo>
                      <a:pt x="14236" y="104901"/>
                    </a:lnTo>
                    <a:lnTo>
                      <a:pt x="10647" y="116593"/>
                    </a:lnTo>
                    <a:lnTo>
                      <a:pt x="7616" y="128511"/>
                    </a:lnTo>
                    <a:lnTo>
                      <a:pt x="5247" y="140825"/>
                    </a:lnTo>
                    <a:lnTo>
                      <a:pt x="3486" y="153554"/>
                    </a:lnTo>
                    <a:lnTo>
                      <a:pt x="2223" y="166638"/>
                    </a:lnTo>
                    <a:lnTo>
                      <a:pt x="1335" y="180005"/>
                    </a:lnTo>
                    <a:lnTo>
                      <a:pt x="721" y="193746"/>
                    </a:lnTo>
                    <a:lnTo>
                      <a:pt x="301" y="208109"/>
                    </a:lnTo>
                    <a:lnTo>
                      <a:pt x="20" y="223171"/>
                    </a:lnTo>
                    <a:lnTo>
                      <a:pt x="0" y="238540"/>
                    </a:lnTo>
                    <a:lnTo>
                      <a:pt x="518" y="253476"/>
                    </a:lnTo>
                    <a:lnTo>
                      <a:pt x="1684" y="267596"/>
                    </a:lnTo>
                    <a:lnTo>
                      <a:pt x="3451" y="280856"/>
                    </a:lnTo>
                    <a:lnTo>
                      <a:pt x="5709" y="293375"/>
                    </a:lnTo>
                    <a:lnTo>
                      <a:pt x="8342" y="305315"/>
                    </a:lnTo>
                    <a:lnTo>
                      <a:pt x="11416" y="316826"/>
                    </a:lnTo>
                    <a:lnTo>
                      <a:pt x="15157" y="328030"/>
                    </a:lnTo>
                    <a:lnTo>
                      <a:pt x="19637" y="339014"/>
                    </a:lnTo>
                    <a:lnTo>
                      <a:pt x="24780" y="349682"/>
                    </a:lnTo>
                    <a:lnTo>
                      <a:pt x="30458" y="359773"/>
                    </a:lnTo>
                    <a:lnTo>
                      <a:pt x="36541" y="369185"/>
                    </a:lnTo>
                    <a:lnTo>
                      <a:pt x="43083" y="377810"/>
                    </a:lnTo>
                    <a:lnTo>
                      <a:pt x="50308" y="385457"/>
                    </a:lnTo>
                    <a:lnTo>
                      <a:pt x="58278" y="392110"/>
                    </a:lnTo>
                    <a:lnTo>
                      <a:pt x="66919" y="397577"/>
                    </a:lnTo>
                    <a:lnTo>
                      <a:pt x="76097" y="401427"/>
                    </a:lnTo>
                    <a:lnTo>
                      <a:pt x="85676" y="403567"/>
                    </a:lnTo>
                    <a:lnTo>
                      <a:pt x="95378" y="404038"/>
                    </a:lnTo>
                    <a:lnTo>
                      <a:pt x="104813" y="402842"/>
                    </a:lnTo>
                    <a:lnTo>
                      <a:pt x="113785" y="400145"/>
                    </a:lnTo>
                    <a:lnTo>
                      <a:pt x="122283" y="396065"/>
                    </a:lnTo>
                    <a:lnTo>
                      <a:pt x="130377" y="390586"/>
                    </a:lnTo>
                    <a:lnTo>
                      <a:pt x="138148" y="383824"/>
                    </a:lnTo>
                    <a:lnTo>
                      <a:pt x="145350" y="375845"/>
                    </a:lnTo>
                    <a:lnTo>
                      <a:pt x="151435" y="366587"/>
                    </a:lnTo>
                    <a:lnTo>
                      <a:pt x="156191" y="356140"/>
                    </a:lnTo>
                    <a:lnTo>
                      <a:pt x="159555" y="344871"/>
                    </a:lnTo>
                    <a:lnTo>
                      <a:pt x="161446" y="333316"/>
                    </a:lnTo>
                    <a:lnTo>
                      <a:pt x="161976" y="321800"/>
                    </a:lnTo>
                    <a:lnTo>
                      <a:pt x="161384" y="310289"/>
                    </a:lnTo>
                    <a:lnTo>
                      <a:pt x="159932" y="298494"/>
                    </a:lnTo>
                    <a:lnTo>
                      <a:pt x="157845" y="286271"/>
                    </a:lnTo>
                    <a:lnTo>
                      <a:pt x="155141" y="273943"/>
                    </a:lnTo>
                    <a:lnTo>
                      <a:pt x="151649" y="262192"/>
                    </a:lnTo>
                    <a:lnTo>
                      <a:pt x="147337" y="251361"/>
                    </a:lnTo>
                    <a:lnTo>
                      <a:pt x="142307" y="241460"/>
                    </a:lnTo>
                    <a:lnTo>
                      <a:pt x="136704" y="232350"/>
                    </a:lnTo>
                    <a:lnTo>
                      <a:pt x="130731" y="223883"/>
                    </a:lnTo>
                    <a:lnTo>
                      <a:pt x="126455" y="216990"/>
                    </a:lnTo>
                    <a:lnTo>
                      <a:pt x="126511" y="213036"/>
                    </a:lnTo>
                    <a:lnTo>
                      <a:pt x="130496" y="211513"/>
                    </a:lnTo>
                    <a:lnTo>
                      <a:pt x="137464" y="211289"/>
                    </a:lnTo>
                    <a:lnTo>
                      <a:pt x="146438" y="211421"/>
                    </a:lnTo>
                    <a:lnTo>
                      <a:pt x="156477" y="211213"/>
                    </a:lnTo>
                    <a:lnTo>
                      <a:pt x="166979" y="210386"/>
                    </a:lnTo>
                    <a:lnTo>
                      <a:pt x="177477" y="209413"/>
                    </a:lnTo>
                    <a:lnTo>
                      <a:pt x="187533" y="209313"/>
                    </a:lnTo>
                    <a:lnTo>
                      <a:pt x="196959" y="210609"/>
                    </a:lnTo>
                    <a:lnTo>
                      <a:pt x="205612" y="213642"/>
                    </a:lnTo>
                    <a:lnTo>
                      <a:pt x="213288" y="218813"/>
                    </a:lnTo>
                    <a:lnTo>
                      <a:pt x="219969" y="226115"/>
                    </a:lnTo>
                    <a:lnTo>
                      <a:pt x="225627" y="235239"/>
                    </a:lnTo>
                    <a:lnTo>
                      <a:pt x="230138" y="245789"/>
                    </a:lnTo>
                    <a:lnTo>
                      <a:pt x="233551" y="257398"/>
                    </a:lnTo>
                    <a:lnTo>
                      <a:pt x="236199" y="269764"/>
                    </a:lnTo>
                    <a:lnTo>
                      <a:pt x="238601" y="282662"/>
                    </a:lnTo>
                    <a:lnTo>
                      <a:pt x="241074" y="295923"/>
                    </a:lnTo>
                    <a:lnTo>
                      <a:pt x="243738" y="309267"/>
                    </a:lnTo>
                    <a:lnTo>
                      <a:pt x="246606" y="322306"/>
                    </a:lnTo>
                    <a:lnTo>
                      <a:pt x="249649" y="334856"/>
                    </a:lnTo>
                    <a:lnTo>
                      <a:pt x="252829" y="346911"/>
                    </a:lnTo>
                    <a:lnTo>
                      <a:pt x="256108" y="358547"/>
                    </a:lnTo>
                    <a:lnTo>
                      <a:pt x="259441" y="369776"/>
                    </a:lnTo>
                    <a:lnTo>
                      <a:pt x="262098" y="377808"/>
                    </a:lnTo>
                    <a:lnTo>
                      <a:pt x="263333" y="378973"/>
                    </a:lnTo>
                    <a:lnTo>
                      <a:pt x="263667" y="374176"/>
                    </a:lnTo>
                    <a:lnTo>
                      <a:pt x="263441" y="365324"/>
                    </a:lnTo>
                    <a:lnTo>
                      <a:pt x="262612" y="354094"/>
                    </a:lnTo>
                    <a:lnTo>
                      <a:pt x="261165" y="341565"/>
                    </a:lnTo>
                    <a:lnTo>
                      <a:pt x="259174" y="328176"/>
                    </a:lnTo>
                    <a:lnTo>
                      <a:pt x="256749" y="313944"/>
                    </a:lnTo>
                    <a:lnTo>
                      <a:pt x="254008" y="298913"/>
                    </a:lnTo>
                    <a:lnTo>
                      <a:pt x="251367" y="283371"/>
                    </a:lnTo>
                    <a:lnTo>
                      <a:pt x="249512" y="267772"/>
                    </a:lnTo>
                    <a:lnTo>
                      <a:pt x="248754" y="252388"/>
                    </a:lnTo>
                    <a:lnTo>
                      <a:pt x="249058" y="237463"/>
                    </a:lnTo>
                    <a:lnTo>
                      <a:pt x="250253" y="223285"/>
                    </a:lnTo>
                    <a:lnTo>
                      <a:pt x="252134" y="209939"/>
                    </a:lnTo>
                    <a:lnTo>
                      <a:pt x="254683" y="197503"/>
                    </a:lnTo>
                    <a:lnTo>
                      <a:pt x="258064" y="186136"/>
                    </a:lnTo>
                    <a:lnTo>
                      <a:pt x="262308" y="175824"/>
                    </a:lnTo>
                    <a:lnTo>
                      <a:pt x="267631" y="166575"/>
                    </a:lnTo>
                    <a:lnTo>
                      <a:pt x="274493" y="158500"/>
                    </a:lnTo>
                    <a:lnTo>
                      <a:pt x="282993" y="151552"/>
                    </a:lnTo>
                    <a:lnTo>
                      <a:pt x="292716" y="145698"/>
                    </a:lnTo>
                    <a:lnTo>
                      <a:pt x="304067" y="140429"/>
                    </a:lnTo>
                    <a:lnTo>
                      <a:pt x="320282" y="135279"/>
                    </a:lnTo>
                    <a:lnTo>
                      <a:pt x="346869" y="129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7008293" y="5466405"/>
                <a:ext cx="222285" cy="222538"/>
              </a:xfrm>
              <a:custGeom>
                <a:avLst/>
                <a:gdLst/>
                <a:ahLst/>
                <a:cxnLst/>
                <a:rect l="0" t="0" r="0" b="0"/>
                <a:pathLst>
                  <a:path w="222285" h="222538">
                    <a:moveTo>
                      <a:pt x="64356" y="75138"/>
                    </a:moveTo>
                    <a:lnTo>
                      <a:pt x="73225" y="78005"/>
                    </a:lnTo>
                    <a:lnTo>
                      <a:pt x="82212" y="80147"/>
                    </a:lnTo>
                    <a:lnTo>
                      <a:pt x="92203" y="81745"/>
                    </a:lnTo>
                    <a:lnTo>
                      <a:pt x="103010" y="82753"/>
                    </a:lnTo>
                    <a:lnTo>
                      <a:pt x="114173" y="82953"/>
                    </a:lnTo>
                    <a:lnTo>
                      <a:pt x="125370" y="82288"/>
                    </a:lnTo>
                    <a:lnTo>
                      <a:pt x="136136" y="80532"/>
                    </a:lnTo>
                    <a:lnTo>
                      <a:pt x="145823" y="77222"/>
                    </a:lnTo>
                    <a:lnTo>
                      <a:pt x="154169" y="72258"/>
                    </a:lnTo>
                    <a:lnTo>
                      <a:pt x="160770" y="65992"/>
                    </a:lnTo>
                    <a:lnTo>
                      <a:pt x="164930" y="59031"/>
                    </a:lnTo>
                    <a:lnTo>
                      <a:pt x="166503" y="51797"/>
                    </a:lnTo>
                    <a:lnTo>
                      <a:pt x="165798" y="44503"/>
                    </a:lnTo>
                    <a:lnTo>
                      <a:pt x="163283" y="37233"/>
                    </a:lnTo>
                    <a:lnTo>
                      <a:pt x="159406" y="30018"/>
                    </a:lnTo>
                    <a:lnTo>
                      <a:pt x="154385" y="23021"/>
                    </a:lnTo>
                    <a:lnTo>
                      <a:pt x="148200" y="16542"/>
                    </a:lnTo>
                    <a:lnTo>
                      <a:pt x="140934" y="10709"/>
                    </a:lnTo>
                    <a:lnTo>
                      <a:pt x="132768" y="5809"/>
                    </a:lnTo>
                    <a:lnTo>
                      <a:pt x="123910" y="2347"/>
                    </a:lnTo>
                    <a:lnTo>
                      <a:pt x="114541" y="465"/>
                    </a:lnTo>
                    <a:lnTo>
                      <a:pt x="104810" y="0"/>
                    </a:lnTo>
                    <a:lnTo>
                      <a:pt x="94823" y="667"/>
                    </a:lnTo>
                    <a:lnTo>
                      <a:pt x="84667" y="2191"/>
                    </a:lnTo>
                    <a:lnTo>
                      <a:pt x="74559" y="4500"/>
                    </a:lnTo>
                    <a:lnTo>
                      <a:pt x="64845" y="7719"/>
                    </a:lnTo>
                    <a:lnTo>
                      <a:pt x="55682" y="11844"/>
                    </a:lnTo>
                    <a:lnTo>
                      <a:pt x="47053" y="16749"/>
                    </a:lnTo>
                    <a:lnTo>
                      <a:pt x="38872" y="22265"/>
                    </a:lnTo>
                    <a:lnTo>
                      <a:pt x="31037" y="28241"/>
                    </a:lnTo>
                    <a:lnTo>
                      <a:pt x="23621" y="34711"/>
                    </a:lnTo>
                    <a:lnTo>
                      <a:pt x="16861" y="41886"/>
                    </a:lnTo>
                    <a:lnTo>
                      <a:pt x="10839" y="49829"/>
                    </a:lnTo>
                    <a:lnTo>
                      <a:pt x="5812" y="58621"/>
                    </a:lnTo>
                    <a:lnTo>
                      <a:pt x="2265" y="68433"/>
                    </a:lnTo>
                    <a:lnTo>
                      <a:pt x="332" y="79255"/>
                    </a:lnTo>
                    <a:lnTo>
                      <a:pt x="0" y="90777"/>
                    </a:lnTo>
                    <a:lnTo>
                      <a:pt x="1291" y="102504"/>
                    </a:lnTo>
                    <a:lnTo>
                      <a:pt x="4047" y="114124"/>
                    </a:lnTo>
                    <a:lnTo>
                      <a:pt x="7997" y="125366"/>
                    </a:lnTo>
                    <a:lnTo>
                      <a:pt x="12856" y="135916"/>
                    </a:lnTo>
                    <a:lnTo>
                      <a:pt x="18384" y="145675"/>
                    </a:lnTo>
                    <a:lnTo>
                      <a:pt x="24551" y="154721"/>
                    </a:lnTo>
                    <a:lnTo>
                      <a:pt x="31522" y="163190"/>
                    </a:lnTo>
                    <a:lnTo>
                      <a:pt x="39322" y="171221"/>
                    </a:lnTo>
                    <a:lnTo>
                      <a:pt x="47849" y="178770"/>
                    </a:lnTo>
                    <a:lnTo>
                      <a:pt x="56950" y="185620"/>
                    </a:lnTo>
                    <a:lnTo>
                      <a:pt x="66488" y="191708"/>
                    </a:lnTo>
                    <a:lnTo>
                      <a:pt x="76502" y="196949"/>
                    </a:lnTo>
                    <a:lnTo>
                      <a:pt x="87210" y="201171"/>
                    </a:lnTo>
                    <a:lnTo>
                      <a:pt x="98668" y="204385"/>
                    </a:lnTo>
                    <a:lnTo>
                      <a:pt x="110636" y="206899"/>
                    </a:lnTo>
                    <a:lnTo>
                      <a:pt x="122667" y="209210"/>
                    </a:lnTo>
                    <a:lnTo>
                      <a:pt x="134505" y="211618"/>
                    </a:lnTo>
                    <a:lnTo>
                      <a:pt x="146234" y="214068"/>
                    </a:lnTo>
                    <a:lnTo>
                      <a:pt x="158176" y="216260"/>
                    </a:lnTo>
                    <a:lnTo>
                      <a:pt x="170488" y="218031"/>
                    </a:lnTo>
                    <a:lnTo>
                      <a:pt x="182583" y="219376"/>
                    </a:lnTo>
                    <a:lnTo>
                      <a:pt x="194393" y="220499"/>
                    </a:lnTo>
                    <a:lnTo>
                      <a:pt x="206961" y="221496"/>
                    </a:lnTo>
                    <a:lnTo>
                      <a:pt x="222284" y="2225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210212" y="5490496"/>
                <a:ext cx="167765" cy="203424"/>
              </a:xfrm>
              <a:custGeom>
                <a:avLst/>
                <a:gdLst/>
                <a:ahLst/>
                <a:cxnLst/>
                <a:rect l="0" t="0" r="0" b="0"/>
                <a:pathLst>
                  <a:path w="167765" h="203424">
                    <a:moveTo>
                      <a:pt x="94064" y="93161"/>
                    </a:moveTo>
                    <a:lnTo>
                      <a:pt x="93997" y="81493"/>
                    </a:lnTo>
                    <a:lnTo>
                      <a:pt x="93358" y="71004"/>
                    </a:lnTo>
                    <a:lnTo>
                      <a:pt x="92057" y="60707"/>
                    </a:lnTo>
                    <a:lnTo>
                      <a:pt x="90023" y="50578"/>
                    </a:lnTo>
                    <a:lnTo>
                      <a:pt x="87058" y="40883"/>
                    </a:lnTo>
                    <a:lnTo>
                      <a:pt x="83134" y="31751"/>
                    </a:lnTo>
                    <a:lnTo>
                      <a:pt x="78212" y="23320"/>
                    </a:lnTo>
                    <a:lnTo>
                      <a:pt x="72160" y="15807"/>
                    </a:lnTo>
                    <a:lnTo>
                      <a:pt x="65021" y="9251"/>
                    </a:lnTo>
                    <a:lnTo>
                      <a:pt x="57126" y="4019"/>
                    </a:lnTo>
                    <a:lnTo>
                      <a:pt x="48989" y="859"/>
                    </a:lnTo>
                    <a:lnTo>
                      <a:pt x="40931" y="0"/>
                    </a:lnTo>
                    <a:lnTo>
                      <a:pt x="33235" y="1373"/>
                    </a:lnTo>
                    <a:lnTo>
                      <a:pt x="26219" y="4878"/>
                    </a:lnTo>
                    <a:lnTo>
                      <a:pt x="19989" y="10244"/>
                    </a:lnTo>
                    <a:lnTo>
                      <a:pt x="14637" y="17421"/>
                    </a:lnTo>
                    <a:lnTo>
                      <a:pt x="10333" y="26656"/>
                    </a:lnTo>
                    <a:lnTo>
                      <a:pt x="7065" y="37899"/>
                    </a:lnTo>
                    <a:lnTo>
                      <a:pt x="4682" y="50683"/>
                    </a:lnTo>
                    <a:lnTo>
                      <a:pt x="2991" y="64326"/>
                    </a:lnTo>
                    <a:lnTo>
                      <a:pt x="1813" y="78353"/>
                    </a:lnTo>
                    <a:lnTo>
                      <a:pt x="1002" y="92515"/>
                    </a:lnTo>
                    <a:lnTo>
                      <a:pt x="450" y="106703"/>
                    </a:lnTo>
                    <a:lnTo>
                      <a:pt x="79" y="120870"/>
                    </a:lnTo>
                    <a:lnTo>
                      <a:pt x="0" y="134840"/>
                    </a:lnTo>
                    <a:lnTo>
                      <a:pt x="478" y="148307"/>
                    </a:lnTo>
                    <a:lnTo>
                      <a:pt x="1627" y="161139"/>
                    </a:lnTo>
                    <a:lnTo>
                      <a:pt x="3722" y="173045"/>
                    </a:lnTo>
                    <a:lnTo>
                      <a:pt x="7263" y="183517"/>
                    </a:lnTo>
                    <a:lnTo>
                      <a:pt x="12388" y="192393"/>
                    </a:lnTo>
                    <a:lnTo>
                      <a:pt x="18761" y="199183"/>
                    </a:lnTo>
                    <a:lnTo>
                      <a:pt x="25795" y="202939"/>
                    </a:lnTo>
                    <a:lnTo>
                      <a:pt x="33073" y="203423"/>
                    </a:lnTo>
                    <a:lnTo>
                      <a:pt x="40228" y="201003"/>
                    </a:lnTo>
                    <a:lnTo>
                      <a:pt x="46871" y="196265"/>
                    </a:lnTo>
                    <a:lnTo>
                      <a:pt x="52853" y="189783"/>
                    </a:lnTo>
                    <a:lnTo>
                      <a:pt x="58206" y="181876"/>
                    </a:lnTo>
                    <a:lnTo>
                      <a:pt x="63043" y="172609"/>
                    </a:lnTo>
                    <a:lnTo>
                      <a:pt x="67487" y="162127"/>
                    </a:lnTo>
                    <a:lnTo>
                      <a:pt x="71643" y="150822"/>
                    </a:lnTo>
                    <a:lnTo>
                      <a:pt x="75597" y="139234"/>
                    </a:lnTo>
                    <a:lnTo>
                      <a:pt x="79403" y="127694"/>
                    </a:lnTo>
                    <a:lnTo>
                      <a:pt x="82943" y="116164"/>
                    </a:lnTo>
                    <a:lnTo>
                      <a:pt x="85941" y="104357"/>
                    </a:lnTo>
                    <a:lnTo>
                      <a:pt x="88304" y="92148"/>
                    </a:lnTo>
                    <a:lnTo>
                      <a:pt x="90578" y="80718"/>
                    </a:lnTo>
                    <a:lnTo>
                      <a:pt x="93713" y="73711"/>
                    </a:lnTo>
                    <a:lnTo>
                      <a:pt x="97555" y="73258"/>
                    </a:lnTo>
                    <a:lnTo>
                      <a:pt x="101338" y="77620"/>
                    </a:lnTo>
                    <a:lnTo>
                      <a:pt x="104935" y="85013"/>
                    </a:lnTo>
                    <a:lnTo>
                      <a:pt x="108424" y="94067"/>
                    </a:lnTo>
                    <a:lnTo>
                      <a:pt x="111879" y="103943"/>
                    </a:lnTo>
                    <a:lnTo>
                      <a:pt x="115498" y="114041"/>
                    </a:lnTo>
                    <a:lnTo>
                      <a:pt x="119602" y="123836"/>
                    </a:lnTo>
                    <a:lnTo>
                      <a:pt x="124322" y="133083"/>
                    </a:lnTo>
                    <a:lnTo>
                      <a:pt x="129704" y="141279"/>
                    </a:lnTo>
                    <a:lnTo>
                      <a:pt x="136534" y="148246"/>
                    </a:lnTo>
                    <a:lnTo>
                      <a:pt x="147646" y="153473"/>
                    </a:lnTo>
                    <a:lnTo>
                      <a:pt x="167764" y="15633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388504" y="5246745"/>
                <a:ext cx="21058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2638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72"/>
                    </a:lnTo>
                    <a:lnTo>
                      <a:pt x="0" y="46978"/>
                    </a:lnTo>
                    <a:lnTo>
                      <a:pt x="0" y="60935"/>
                    </a:lnTo>
                    <a:lnTo>
                      <a:pt x="5" y="76483"/>
                    </a:lnTo>
                    <a:lnTo>
                      <a:pt x="178" y="92968"/>
                    </a:lnTo>
                    <a:lnTo>
                      <a:pt x="827" y="109181"/>
                    </a:lnTo>
                    <a:lnTo>
                      <a:pt x="2075" y="124463"/>
                    </a:lnTo>
                    <a:lnTo>
                      <a:pt x="3727" y="139160"/>
                    </a:lnTo>
                    <a:lnTo>
                      <a:pt x="5376" y="154315"/>
                    </a:lnTo>
                    <a:lnTo>
                      <a:pt x="6779" y="170509"/>
                    </a:lnTo>
                    <a:lnTo>
                      <a:pt x="7872" y="187675"/>
                    </a:lnTo>
                    <a:lnTo>
                      <a:pt x="8679" y="205364"/>
                    </a:lnTo>
                    <a:lnTo>
                      <a:pt x="9262" y="223226"/>
                    </a:lnTo>
                    <a:lnTo>
                      <a:pt x="9839" y="240764"/>
                    </a:lnTo>
                    <a:lnTo>
                      <a:pt x="10768" y="257300"/>
                    </a:lnTo>
                    <a:lnTo>
                      <a:pt x="12208" y="272548"/>
                    </a:lnTo>
                    <a:lnTo>
                      <a:pt x="13999" y="286132"/>
                    </a:lnTo>
                    <a:lnTo>
                      <a:pt x="15927" y="298737"/>
                    </a:lnTo>
                    <a:lnTo>
                      <a:pt x="18165" y="311466"/>
                    </a:lnTo>
                    <a:lnTo>
                      <a:pt x="21057" y="3263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7262162" y="5446786"/>
                <a:ext cx="2211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1058">
                    <a:moveTo>
                      <a:pt x="221099" y="0"/>
                    </a:moveTo>
                    <a:lnTo>
                      <a:pt x="209364" y="0"/>
                    </a:lnTo>
                    <a:lnTo>
                      <a:pt x="198236" y="0"/>
                    </a:lnTo>
                    <a:lnTo>
                      <a:pt x="186642" y="5"/>
                    </a:lnTo>
                    <a:lnTo>
                      <a:pt x="174653" y="178"/>
                    </a:lnTo>
                    <a:lnTo>
                      <a:pt x="162642" y="826"/>
                    </a:lnTo>
                    <a:lnTo>
                      <a:pt x="150835" y="2075"/>
                    </a:lnTo>
                    <a:lnTo>
                      <a:pt x="139135" y="3727"/>
                    </a:lnTo>
                    <a:lnTo>
                      <a:pt x="127217" y="5375"/>
                    </a:lnTo>
                    <a:lnTo>
                      <a:pt x="114905" y="6778"/>
                    </a:lnTo>
                    <a:lnTo>
                      <a:pt x="102179" y="7870"/>
                    </a:lnTo>
                    <a:lnTo>
                      <a:pt x="89097" y="8679"/>
                    </a:lnTo>
                    <a:lnTo>
                      <a:pt x="75746" y="9262"/>
                    </a:lnTo>
                    <a:lnTo>
                      <a:pt x="62419" y="9870"/>
                    </a:lnTo>
                    <a:lnTo>
                      <a:pt x="48093" y="11095"/>
                    </a:lnTo>
                    <a:lnTo>
                      <a:pt x="29273" y="1416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7707218" y="5267802"/>
                <a:ext cx="197184" cy="367076"/>
              </a:xfrm>
              <a:custGeom>
                <a:avLst/>
                <a:gdLst/>
                <a:ahLst/>
                <a:cxnLst/>
                <a:rect l="0" t="0" r="0" b="0"/>
                <a:pathLst>
                  <a:path w="197184" h="367076">
                    <a:moveTo>
                      <a:pt x="28727" y="0"/>
                    </a:moveTo>
                    <a:lnTo>
                      <a:pt x="25861" y="11735"/>
                    </a:lnTo>
                    <a:lnTo>
                      <a:pt x="23720" y="22864"/>
                    </a:lnTo>
                    <a:lnTo>
                      <a:pt x="22115" y="34466"/>
                    </a:lnTo>
                    <a:lnTo>
                      <a:pt x="20935" y="46801"/>
                    </a:lnTo>
                    <a:lnTo>
                      <a:pt x="20086" y="60109"/>
                    </a:lnTo>
                    <a:lnTo>
                      <a:pt x="19484" y="74418"/>
                    </a:lnTo>
                    <a:lnTo>
                      <a:pt x="18898" y="89596"/>
                    </a:lnTo>
                    <a:lnTo>
                      <a:pt x="17965" y="105457"/>
                    </a:lnTo>
                    <a:lnTo>
                      <a:pt x="16522" y="121828"/>
                    </a:lnTo>
                    <a:lnTo>
                      <a:pt x="14739" y="138566"/>
                    </a:lnTo>
                    <a:lnTo>
                      <a:pt x="13002" y="155560"/>
                    </a:lnTo>
                    <a:lnTo>
                      <a:pt x="11535" y="172728"/>
                    </a:lnTo>
                    <a:lnTo>
                      <a:pt x="10230" y="189850"/>
                    </a:lnTo>
                    <a:lnTo>
                      <a:pt x="8747" y="206579"/>
                    </a:lnTo>
                    <a:lnTo>
                      <a:pt x="6902" y="222764"/>
                    </a:lnTo>
                    <a:lnTo>
                      <a:pt x="4833" y="238582"/>
                    </a:lnTo>
                    <a:lnTo>
                      <a:pt x="2898" y="254431"/>
                    </a:lnTo>
                    <a:lnTo>
                      <a:pt x="1303" y="270537"/>
                    </a:lnTo>
                    <a:lnTo>
                      <a:pt x="249" y="286796"/>
                    </a:lnTo>
                    <a:lnTo>
                      <a:pt x="0" y="302871"/>
                    </a:lnTo>
                    <a:lnTo>
                      <a:pt x="628" y="318559"/>
                    </a:lnTo>
                    <a:lnTo>
                      <a:pt x="2526" y="333178"/>
                    </a:lnTo>
                    <a:lnTo>
                      <a:pt x="6461" y="345552"/>
                    </a:lnTo>
                    <a:lnTo>
                      <a:pt x="12663" y="355227"/>
                    </a:lnTo>
                    <a:lnTo>
                      <a:pt x="20742" y="362077"/>
                    </a:lnTo>
                    <a:lnTo>
                      <a:pt x="29993" y="365948"/>
                    </a:lnTo>
                    <a:lnTo>
                      <a:pt x="39878" y="367075"/>
                    </a:lnTo>
                    <a:lnTo>
                      <a:pt x="50088" y="366108"/>
                    </a:lnTo>
                    <a:lnTo>
                      <a:pt x="60461" y="363882"/>
                    </a:lnTo>
                    <a:lnTo>
                      <a:pt x="70913" y="360991"/>
                    </a:lnTo>
                    <a:lnTo>
                      <a:pt x="81404" y="357769"/>
                    </a:lnTo>
                    <a:lnTo>
                      <a:pt x="91915" y="354388"/>
                    </a:lnTo>
                    <a:lnTo>
                      <a:pt x="102434" y="350943"/>
                    </a:lnTo>
                    <a:lnTo>
                      <a:pt x="112958" y="347799"/>
                    </a:lnTo>
                    <a:lnTo>
                      <a:pt x="123485" y="345592"/>
                    </a:lnTo>
                    <a:lnTo>
                      <a:pt x="134008" y="344586"/>
                    </a:lnTo>
                    <a:lnTo>
                      <a:pt x="144457" y="344558"/>
                    </a:lnTo>
                    <a:lnTo>
                      <a:pt x="155935" y="344984"/>
                    </a:lnTo>
                    <a:lnTo>
                      <a:pt x="171684" y="345905"/>
                    </a:lnTo>
                    <a:lnTo>
                      <a:pt x="197183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7878391" y="5488877"/>
                <a:ext cx="183938" cy="171983"/>
              </a:xfrm>
              <a:custGeom>
                <a:avLst/>
                <a:gdLst/>
                <a:ahLst/>
                <a:cxnLst/>
                <a:rect l="0" t="0" r="0" b="0"/>
                <a:pathLst>
                  <a:path w="183938" h="171983">
                    <a:moveTo>
                      <a:pt x="89181" y="94780"/>
                    </a:moveTo>
                    <a:lnTo>
                      <a:pt x="91980" y="83112"/>
                    </a:lnTo>
                    <a:lnTo>
                      <a:pt x="93482" y="72623"/>
                    </a:lnTo>
                    <a:lnTo>
                      <a:pt x="93784" y="62321"/>
                    </a:lnTo>
                    <a:lnTo>
                      <a:pt x="92932" y="52020"/>
                    </a:lnTo>
                    <a:lnTo>
                      <a:pt x="90816" y="41676"/>
                    </a:lnTo>
                    <a:lnTo>
                      <a:pt x="87485" y="31300"/>
                    </a:lnTo>
                    <a:lnTo>
                      <a:pt x="82805" y="21390"/>
                    </a:lnTo>
                    <a:lnTo>
                      <a:pt x="76389" y="12877"/>
                    </a:lnTo>
                    <a:lnTo>
                      <a:pt x="68199" y="6171"/>
                    </a:lnTo>
                    <a:lnTo>
                      <a:pt x="58954" y="1671"/>
                    </a:lnTo>
                    <a:lnTo>
                      <a:pt x="49905" y="0"/>
                    </a:lnTo>
                    <a:lnTo>
                      <a:pt x="41748" y="1214"/>
                    </a:lnTo>
                    <a:lnTo>
                      <a:pt x="34477" y="4928"/>
                    </a:lnTo>
                    <a:lnTo>
                      <a:pt x="27680" y="10609"/>
                    </a:lnTo>
                    <a:lnTo>
                      <a:pt x="21044" y="17760"/>
                    </a:lnTo>
                    <a:lnTo>
                      <a:pt x="14740" y="26132"/>
                    </a:lnTo>
                    <a:lnTo>
                      <a:pt x="9323" y="35719"/>
                    </a:lnTo>
                    <a:lnTo>
                      <a:pt x="5050" y="46423"/>
                    </a:lnTo>
                    <a:lnTo>
                      <a:pt x="2026" y="58050"/>
                    </a:lnTo>
                    <a:lnTo>
                      <a:pt x="369" y="70386"/>
                    </a:lnTo>
                    <a:lnTo>
                      <a:pt x="0" y="83238"/>
                    </a:lnTo>
                    <a:lnTo>
                      <a:pt x="700" y="96292"/>
                    </a:lnTo>
                    <a:lnTo>
                      <a:pt x="2227" y="109130"/>
                    </a:lnTo>
                    <a:lnTo>
                      <a:pt x="4365" y="121536"/>
                    </a:lnTo>
                    <a:lnTo>
                      <a:pt x="7101" y="133324"/>
                    </a:lnTo>
                    <a:lnTo>
                      <a:pt x="10615" y="144248"/>
                    </a:lnTo>
                    <a:lnTo>
                      <a:pt x="14946" y="154244"/>
                    </a:lnTo>
                    <a:lnTo>
                      <a:pt x="20160" y="162771"/>
                    </a:lnTo>
                    <a:lnTo>
                      <a:pt x="26417" y="168764"/>
                    </a:lnTo>
                    <a:lnTo>
                      <a:pt x="33695" y="171856"/>
                    </a:lnTo>
                    <a:lnTo>
                      <a:pt x="41513" y="171982"/>
                    </a:lnTo>
                    <a:lnTo>
                      <a:pt x="49069" y="169034"/>
                    </a:lnTo>
                    <a:lnTo>
                      <a:pt x="55923" y="163277"/>
                    </a:lnTo>
                    <a:lnTo>
                      <a:pt x="61995" y="155380"/>
                    </a:lnTo>
                    <a:lnTo>
                      <a:pt x="67382" y="146196"/>
                    </a:lnTo>
                    <a:lnTo>
                      <a:pt x="72227" y="136321"/>
                    </a:lnTo>
                    <a:lnTo>
                      <a:pt x="76669" y="125934"/>
                    </a:lnTo>
                    <a:lnTo>
                      <a:pt x="80820" y="114904"/>
                    </a:lnTo>
                    <a:lnTo>
                      <a:pt x="84781" y="103221"/>
                    </a:lnTo>
                    <a:lnTo>
                      <a:pt x="89105" y="92152"/>
                    </a:lnTo>
                    <a:lnTo>
                      <a:pt x="94422" y="85235"/>
                    </a:lnTo>
                    <a:lnTo>
                      <a:pt x="100035" y="84311"/>
                    </a:lnTo>
                    <a:lnTo>
                      <a:pt x="105011" y="87533"/>
                    </a:lnTo>
                    <a:lnTo>
                      <a:pt x="109522" y="93337"/>
                    </a:lnTo>
                    <a:lnTo>
                      <a:pt x="114118" y="100780"/>
                    </a:lnTo>
                    <a:lnTo>
                      <a:pt x="119103" y="109281"/>
                    </a:lnTo>
                    <a:lnTo>
                      <a:pt x="124551" y="118472"/>
                    </a:lnTo>
                    <a:lnTo>
                      <a:pt x="130415" y="128116"/>
                    </a:lnTo>
                    <a:lnTo>
                      <a:pt x="136611" y="138039"/>
                    </a:lnTo>
                    <a:lnTo>
                      <a:pt x="143134" y="147494"/>
                    </a:lnTo>
                    <a:lnTo>
                      <a:pt x="150927" y="155965"/>
                    </a:lnTo>
                    <a:lnTo>
                      <a:pt x="162906" y="163077"/>
                    </a:lnTo>
                    <a:lnTo>
                      <a:pt x="183937" y="168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8089302" y="5236216"/>
                <a:ext cx="4613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4613" h="421141">
                    <a:moveTo>
                      <a:pt x="4612" y="0"/>
                    </a:moveTo>
                    <a:lnTo>
                      <a:pt x="1813" y="8802"/>
                    </a:lnTo>
                    <a:lnTo>
                      <a:pt x="311" y="17148"/>
                    </a:lnTo>
                    <a:lnTo>
                      <a:pt x="0" y="25856"/>
                    </a:lnTo>
                    <a:lnTo>
                      <a:pt x="506" y="35323"/>
                    </a:lnTo>
                    <a:lnTo>
                      <a:pt x="1325" y="46115"/>
                    </a:lnTo>
                    <a:lnTo>
                      <a:pt x="2141" y="58412"/>
                    </a:lnTo>
                    <a:lnTo>
                      <a:pt x="2824" y="72078"/>
                    </a:lnTo>
                    <a:lnTo>
                      <a:pt x="3351" y="86845"/>
                    </a:lnTo>
                    <a:lnTo>
                      <a:pt x="3736" y="102439"/>
                    </a:lnTo>
                    <a:lnTo>
                      <a:pt x="4011" y="118467"/>
                    </a:lnTo>
                    <a:lnTo>
                      <a:pt x="4204" y="134445"/>
                    </a:lnTo>
                    <a:lnTo>
                      <a:pt x="4335" y="150123"/>
                    </a:lnTo>
                    <a:lnTo>
                      <a:pt x="4426" y="165768"/>
                    </a:lnTo>
                    <a:lnTo>
                      <a:pt x="4486" y="182031"/>
                    </a:lnTo>
                    <a:lnTo>
                      <a:pt x="4528" y="199239"/>
                    </a:lnTo>
                    <a:lnTo>
                      <a:pt x="4556" y="217391"/>
                    </a:lnTo>
                    <a:lnTo>
                      <a:pt x="4574" y="236341"/>
                    </a:lnTo>
                    <a:lnTo>
                      <a:pt x="4586" y="255904"/>
                    </a:lnTo>
                    <a:lnTo>
                      <a:pt x="4594" y="275755"/>
                    </a:lnTo>
                    <a:lnTo>
                      <a:pt x="4600" y="295453"/>
                    </a:lnTo>
                    <a:lnTo>
                      <a:pt x="4604" y="314764"/>
                    </a:lnTo>
                    <a:lnTo>
                      <a:pt x="4607" y="333473"/>
                    </a:lnTo>
                    <a:lnTo>
                      <a:pt x="4610" y="353443"/>
                    </a:lnTo>
                    <a:lnTo>
                      <a:pt x="4610" y="379780"/>
                    </a:lnTo>
                    <a:lnTo>
                      <a:pt x="4612" y="4211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8113870" y="5432366"/>
                <a:ext cx="110123" cy="233640"/>
              </a:xfrm>
              <a:custGeom>
                <a:avLst/>
                <a:gdLst/>
                <a:ahLst/>
                <a:cxnLst/>
                <a:rect l="0" t="0" r="0" b="0"/>
                <a:pathLst>
                  <a:path w="110123" h="233640">
                    <a:moveTo>
                      <a:pt x="110122" y="0"/>
                    </a:moveTo>
                    <a:lnTo>
                      <a:pt x="104774" y="4796"/>
                    </a:lnTo>
                    <a:lnTo>
                      <a:pt x="97683" y="10595"/>
                    </a:lnTo>
                    <a:lnTo>
                      <a:pt x="89916" y="16676"/>
                    </a:lnTo>
                    <a:lnTo>
                      <a:pt x="81918" y="23006"/>
                    </a:lnTo>
                    <a:lnTo>
                      <a:pt x="73977" y="29533"/>
                    </a:lnTo>
                    <a:lnTo>
                      <a:pt x="66203" y="36210"/>
                    </a:lnTo>
                    <a:lnTo>
                      <a:pt x="58609" y="42992"/>
                    </a:lnTo>
                    <a:lnTo>
                      <a:pt x="51172" y="49849"/>
                    </a:lnTo>
                    <a:lnTo>
                      <a:pt x="43857" y="56759"/>
                    </a:lnTo>
                    <a:lnTo>
                      <a:pt x="36633" y="63704"/>
                    </a:lnTo>
                    <a:lnTo>
                      <a:pt x="29477" y="70678"/>
                    </a:lnTo>
                    <a:lnTo>
                      <a:pt x="22534" y="77836"/>
                    </a:lnTo>
                    <a:lnTo>
                      <a:pt x="16098" y="85482"/>
                    </a:lnTo>
                    <a:lnTo>
                      <a:pt x="10297" y="93738"/>
                    </a:lnTo>
                    <a:lnTo>
                      <a:pt x="5419" y="102573"/>
                    </a:lnTo>
                    <a:lnTo>
                      <a:pt x="1973" y="111882"/>
                    </a:lnTo>
                    <a:lnTo>
                      <a:pt x="113" y="121548"/>
                    </a:lnTo>
                    <a:lnTo>
                      <a:pt x="0" y="131310"/>
                    </a:lnTo>
                    <a:lnTo>
                      <a:pt x="1970" y="140783"/>
                    </a:lnTo>
                    <a:lnTo>
                      <a:pt x="5999" y="149782"/>
                    </a:lnTo>
                    <a:lnTo>
                      <a:pt x="11789" y="158298"/>
                    </a:lnTo>
                    <a:lnTo>
                      <a:pt x="18954" y="166403"/>
                    </a:lnTo>
                    <a:lnTo>
                      <a:pt x="27135" y="174191"/>
                    </a:lnTo>
                    <a:lnTo>
                      <a:pt x="35879" y="181744"/>
                    </a:lnTo>
                    <a:lnTo>
                      <a:pt x="44659" y="189130"/>
                    </a:lnTo>
                    <a:lnTo>
                      <a:pt x="53191" y="196394"/>
                    </a:lnTo>
                    <a:lnTo>
                      <a:pt x="61475" y="203463"/>
                    </a:lnTo>
                    <a:lnTo>
                      <a:pt x="70733" y="210948"/>
                    </a:lnTo>
                    <a:lnTo>
                      <a:pt x="84007" y="220623"/>
                    </a:lnTo>
                    <a:lnTo>
                      <a:pt x="103562" y="2336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8260066" y="5456122"/>
              <a:ext cx="339786" cy="228203"/>
              <a:chOff x="8260066" y="5456122"/>
              <a:chExt cx="339786" cy="228203"/>
            </a:xfrm>
          </p:grpSpPr>
          <p:sp>
            <p:nvSpPr>
              <p:cNvPr id="159" name="Freeform 158"/>
              <p:cNvSpPr/>
              <p:nvPr/>
            </p:nvSpPr>
            <p:spPr>
              <a:xfrm>
                <a:off x="8260066" y="5467126"/>
                <a:ext cx="181289" cy="217199"/>
              </a:xfrm>
              <a:custGeom>
                <a:avLst/>
                <a:gdLst/>
                <a:ahLst/>
                <a:cxnLst/>
                <a:rect l="0" t="0" r="0" b="0"/>
                <a:pathLst>
                  <a:path w="181289" h="217199">
                    <a:moveTo>
                      <a:pt x="54946" y="53360"/>
                    </a:moveTo>
                    <a:lnTo>
                      <a:pt x="58015" y="62027"/>
                    </a:lnTo>
                    <a:lnTo>
                      <a:pt x="62077" y="69094"/>
                    </a:lnTo>
                    <a:lnTo>
                      <a:pt x="67570" y="75191"/>
                    </a:lnTo>
                    <a:lnTo>
                      <a:pt x="74329" y="80246"/>
                    </a:lnTo>
                    <a:lnTo>
                      <a:pt x="82127" y="83811"/>
                    </a:lnTo>
                    <a:lnTo>
                      <a:pt x="90719" y="85759"/>
                    </a:lnTo>
                    <a:lnTo>
                      <a:pt x="99731" y="86102"/>
                    </a:lnTo>
                    <a:lnTo>
                      <a:pt x="108689" y="84821"/>
                    </a:lnTo>
                    <a:lnTo>
                      <a:pt x="117325" y="82062"/>
                    </a:lnTo>
                    <a:lnTo>
                      <a:pt x="125257" y="77770"/>
                    </a:lnTo>
                    <a:lnTo>
                      <a:pt x="131905" y="71616"/>
                    </a:lnTo>
                    <a:lnTo>
                      <a:pt x="137070" y="63594"/>
                    </a:lnTo>
                    <a:lnTo>
                      <a:pt x="140553" y="54123"/>
                    </a:lnTo>
                    <a:lnTo>
                      <a:pt x="142001" y="43857"/>
                    </a:lnTo>
                    <a:lnTo>
                      <a:pt x="141410" y="33265"/>
                    </a:lnTo>
                    <a:lnTo>
                      <a:pt x="138743" y="23072"/>
                    </a:lnTo>
                    <a:lnTo>
                      <a:pt x="133763" y="14299"/>
                    </a:lnTo>
                    <a:lnTo>
                      <a:pt x="126567" y="7379"/>
                    </a:lnTo>
                    <a:lnTo>
                      <a:pt x="117669" y="2550"/>
                    </a:lnTo>
                    <a:lnTo>
                      <a:pt x="107796" y="118"/>
                    </a:lnTo>
                    <a:lnTo>
                      <a:pt x="97463" y="0"/>
                    </a:lnTo>
                    <a:lnTo>
                      <a:pt x="87105" y="1833"/>
                    </a:lnTo>
                    <a:lnTo>
                      <a:pt x="77156" y="5181"/>
                    </a:lnTo>
                    <a:lnTo>
                      <a:pt x="67804" y="9646"/>
                    </a:lnTo>
                    <a:lnTo>
                      <a:pt x="59033" y="14909"/>
                    </a:lnTo>
                    <a:lnTo>
                      <a:pt x="50747" y="20732"/>
                    </a:lnTo>
                    <a:lnTo>
                      <a:pt x="42841" y="26951"/>
                    </a:lnTo>
                    <a:lnTo>
                      <a:pt x="35375" y="33769"/>
                    </a:lnTo>
                    <a:lnTo>
                      <a:pt x="28580" y="41717"/>
                    </a:lnTo>
                    <a:lnTo>
                      <a:pt x="22524" y="50992"/>
                    </a:lnTo>
                    <a:lnTo>
                      <a:pt x="17135" y="61324"/>
                    </a:lnTo>
                    <a:lnTo>
                      <a:pt x="12282" y="72177"/>
                    </a:lnTo>
                    <a:lnTo>
                      <a:pt x="7840" y="83182"/>
                    </a:lnTo>
                    <a:lnTo>
                      <a:pt x="4025" y="94162"/>
                    </a:lnTo>
                    <a:lnTo>
                      <a:pt x="1367" y="105061"/>
                    </a:lnTo>
                    <a:lnTo>
                      <a:pt x="63" y="115870"/>
                    </a:lnTo>
                    <a:lnTo>
                      <a:pt x="0" y="126603"/>
                    </a:lnTo>
                    <a:lnTo>
                      <a:pt x="946" y="137275"/>
                    </a:lnTo>
                    <a:lnTo>
                      <a:pt x="2661" y="147899"/>
                    </a:lnTo>
                    <a:lnTo>
                      <a:pt x="5100" y="158324"/>
                    </a:lnTo>
                    <a:lnTo>
                      <a:pt x="8406" y="168251"/>
                    </a:lnTo>
                    <a:lnTo>
                      <a:pt x="12595" y="177553"/>
                    </a:lnTo>
                    <a:lnTo>
                      <a:pt x="17712" y="186104"/>
                    </a:lnTo>
                    <a:lnTo>
                      <a:pt x="23904" y="193702"/>
                    </a:lnTo>
                    <a:lnTo>
                      <a:pt x="31149" y="200327"/>
                    </a:lnTo>
                    <a:lnTo>
                      <a:pt x="39456" y="205945"/>
                    </a:lnTo>
                    <a:lnTo>
                      <a:pt x="48937" y="210429"/>
                    </a:lnTo>
                    <a:lnTo>
                      <a:pt x="59532" y="213812"/>
                    </a:lnTo>
                    <a:lnTo>
                      <a:pt x="70900" y="216103"/>
                    </a:lnTo>
                    <a:lnTo>
                      <a:pt x="82523" y="217198"/>
                    </a:lnTo>
                    <a:lnTo>
                      <a:pt x="94079" y="217155"/>
                    </a:lnTo>
                    <a:lnTo>
                      <a:pt x="105446" y="215992"/>
                    </a:lnTo>
                    <a:lnTo>
                      <a:pt x="116612" y="213616"/>
                    </a:lnTo>
                    <a:lnTo>
                      <a:pt x="127595" y="210096"/>
                    </a:lnTo>
                    <a:lnTo>
                      <a:pt x="138173" y="205737"/>
                    </a:lnTo>
                    <a:lnTo>
                      <a:pt x="149014" y="200457"/>
                    </a:lnTo>
                    <a:lnTo>
                      <a:pt x="162189" y="192677"/>
                    </a:lnTo>
                    <a:lnTo>
                      <a:pt x="181288" y="1797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8454095" y="5456122"/>
                <a:ext cx="145757" cy="222665"/>
              </a:xfrm>
              <a:custGeom>
                <a:avLst/>
                <a:gdLst/>
                <a:ahLst/>
                <a:cxnLst/>
                <a:rect l="0" t="0" r="0" b="0"/>
                <a:pathLst>
                  <a:path w="145757" h="222665">
                    <a:moveTo>
                      <a:pt x="134659" y="11721"/>
                    </a:moveTo>
                    <a:lnTo>
                      <a:pt x="128657" y="6055"/>
                    </a:lnTo>
                    <a:lnTo>
                      <a:pt x="121812" y="2411"/>
                    </a:lnTo>
                    <a:lnTo>
                      <a:pt x="113420" y="501"/>
                    </a:lnTo>
                    <a:lnTo>
                      <a:pt x="103619" y="0"/>
                    </a:lnTo>
                    <a:lnTo>
                      <a:pt x="92656" y="620"/>
                    </a:lnTo>
                    <a:lnTo>
                      <a:pt x="80804" y="2095"/>
                    </a:lnTo>
                    <a:lnTo>
                      <a:pt x="68626" y="4363"/>
                    </a:lnTo>
                    <a:lnTo>
                      <a:pt x="56926" y="7550"/>
                    </a:lnTo>
                    <a:lnTo>
                      <a:pt x="46105" y="11652"/>
                    </a:lnTo>
                    <a:lnTo>
                      <a:pt x="36199" y="16540"/>
                    </a:lnTo>
                    <a:lnTo>
                      <a:pt x="27078" y="22044"/>
                    </a:lnTo>
                    <a:lnTo>
                      <a:pt x="18583" y="28011"/>
                    </a:lnTo>
                    <a:lnTo>
                      <a:pt x="11047" y="34476"/>
                    </a:lnTo>
                    <a:lnTo>
                      <a:pt x="5262" y="41648"/>
                    </a:lnTo>
                    <a:lnTo>
                      <a:pt x="1526" y="49579"/>
                    </a:lnTo>
                    <a:lnTo>
                      <a:pt x="0" y="58024"/>
                    </a:lnTo>
                    <a:lnTo>
                      <a:pt x="946" y="66539"/>
                    </a:lnTo>
                    <a:lnTo>
                      <a:pt x="4253" y="74853"/>
                    </a:lnTo>
                    <a:lnTo>
                      <a:pt x="9539" y="82724"/>
                    </a:lnTo>
                    <a:lnTo>
                      <a:pt x="16360" y="89857"/>
                    </a:lnTo>
                    <a:lnTo>
                      <a:pt x="24311" y="96170"/>
                    </a:lnTo>
                    <a:lnTo>
                      <a:pt x="33068" y="101748"/>
                    </a:lnTo>
                    <a:lnTo>
                      <a:pt x="42390" y="106736"/>
                    </a:lnTo>
                    <a:lnTo>
                      <a:pt x="52101" y="111281"/>
                    </a:lnTo>
                    <a:lnTo>
                      <a:pt x="62078" y="115506"/>
                    </a:lnTo>
                    <a:lnTo>
                      <a:pt x="72238" y="119503"/>
                    </a:lnTo>
                    <a:lnTo>
                      <a:pt x="82512" y="123349"/>
                    </a:lnTo>
                    <a:lnTo>
                      <a:pt x="92701" y="127256"/>
                    </a:lnTo>
                    <a:lnTo>
                      <a:pt x="102470" y="131564"/>
                    </a:lnTo>
                    <a:lnTo>
                      <a:pt x="111667" y="136433"/>
                    </a:lnTo>
                    <a:lnTo>
                      <a:pt x="120147" y="142009"/>
                    </a:lnTo>
                    <a:lnTo>
                      <a:pt x="127698" y="148509"/>
                    </a:lnTo>
                    <a:lnTo>
                      <a:pt x="134286" y="155958"/>
                    </a:lnTo>
                    <a:lnTo>
                      <a:pt x="139710" y="164231"/>
                    </a:lnTo>
                    <a:lnTo>
                      <a:pt x="143532" y="173155"/>
                    </a:lnTo>
                    <a:lnTo>
                      <a:pt x="145642" y="182555"/>
                    </a:lnTo>
                    <a:lnTo>
                      <a:pt x="145756" y="191966"/>
                    </a:lnTo>
                    <a:lnTo>
                      <a:pt x="143254" y="200672"/>
                    </a:lnTo>
                    <a:lnTo>
                      <a:pt x="138054" y="208327"/>
                    </a:lnTo>
                    <a:lnTo>
                      <a:pt x="130666" y="214618"/>
                    </a:lnTo>
                    <a:lnTo>
                      <a:pt x="121887" y="219095"/>
                    </a:lnTo>
                    <a:lnTo>
                      <a:pt x="112323" y="221696"/>
                    </a:lnTo>
                    <a:lnTo>
                      <a:pt x="102329" y="222664"/>
                    </a:lnTo>
                    <a:lnTo>
                      <a:pt x="92102" y="222342"/>
                    </a:lnTo>
                    <a:lnTo>
                      <a:pt x="81747" y="221057"/>
                    </a:lnTo>
                    <a:lnTo>
                      <a:pt x="71321" y="219081"/>
                    </a:lnTo>
                    <a:lnTo>
                      <a:pt x="60855" y="216618"/>
                    </a:lnTo>
                    <a:lnTo>
                      <a:pt x="50378" y="213822"/>
                    </a:lnTo>
                    <a:lnTo>
                      <a:pt x="40355" y="210953"/>
                    </a:lnTo>
                    <a:lnTo>
                      <a:pt x="30698" y="208103"/>
                    </a:lnTo>
                    <a:lnTo>
                      <a:pt x="20559" y="205025"/>
                    </a:lnTo>
                    <a:lnTo>
                      <a:pt x="8316" y="2012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3" name="Group 182"/>
          <p:cNvGrpSpPr/>
          <p:nvPr/>
        </p:nvGrpSpPr>
        <p:grpSpPr>
          <a:xfrm>
            <a:off x="1265006" y="5827347"/>
            <a:ext cx="4362855" cy="553712"/>
            <a:chOff x="1265006" y="5827347"/>
            <a:chExt cx="4362855" cy="553712"/>
          </a:xfrm>
        </p:grpSpPr>
        <p:sp>
          <p:nvSpPr>
            <p:cNvPr id="163" name="Freeform 162"/>
            <p:cNvSpPr/>
            <p:nvPr/>
          </p:nvSpPr>
          <p:spPr>
            <a:xfrm>
              <a:off x="1265006" y="6028230"/>
              <a:ext cx="208984" cy="321520"/>
            </a:xfrm>
            <a:custGeom>
              <a:avLst/>
              <a:gdLst/>
              <a:ahLst/>
              <a:cxnLst/>
              <a:rect l="0" t="0" r="0" b="0"/>
              <a:pathLst>
                <a:path w="208984" h="321520">
                  <a:moveTo>
                    <a:pt x="114227" y="4599"/>
                  </a:moveTo>
                  <a:lnTo>
                    <a:pt x="105358" y="1799"/>
                  </a:lnTo>
                  <a:lnTo>
                    <a:pt x="96372" y="297"/>
                  </a:lnTo>
                  <a:lnTo>
                    <a:pt x="86385" y="0"/>
                  </a:lnTo>
                  <a:lnTo>
                    <a:pt x="75750" y="1025"/>
                  </a:lnTo>
                  <a:lnTo>
                    <a:pt x="65235" y="3789"/>
                  </a:lnTo>
                  <a:lnTo>
                    <a:pt x="55288" y="8365"/>
                  </a:lnTo>
                  <a:lnTo>
                    <a:pt x="46174" y="14525"/>
                  </a:lnTo>
                  <a:lnTo>
                    <a:pt x="38135" y="21941"/>
                  </a:lnTo>
                  <a:lnTo>
                    <a:pt x="31178" y="30304"/>
                  </a:lnTo>
                  <a:lnTo>
                    <a:pt x="25152" y="39679"/>
                  </a:lnTo>
                  <a:lnTo>
                    <a:pt x="19856" y="50481"/>
                  </a:lnTo>
                  <a:lnTo>
                    <a:pt x="15105" y="62818"/>
                  </a:lnTo>
                  <a:lnTo>
                    <a:pt x="10911" y="76356"/>
                  </a:lnTo>
                  <a:lnTo>
                    <a:pt x="7466" y="90514"/>
                  </a:lnTo>
                  <a:lnTo>
                    <a:pt x="4813" y="104890"/>
                  </a:lnTo>
                  <a:lnTo>
                    <a:pt x="2862" y="119287"/>
                  </a:lnTo>
                  <a:lnTo>
                    <a:pt x="1469" y="133633"/>
                  </a:lnTo>
                  <a:lnTo>
                    <a:pt x="499" y="147911"/>
                  </a:lnTo>
                  <a:lnTo>
                    <a:pt x="0" y="162125"/>
                  </a:lnTo>
                  <a:lnTo>
                    <a:pt x="190" y="176289"/>
                  </a:lnTo>
                  <a:lnTo>
                    <a:pt x="1131" y="190410"/>
                  </a:lnTo>
                  <a:lnTo>
                    <a:pt x="2746" y="204336"/>
                  </a:lnTo>
                  <a:lnTo>
                    <a:pt x="4901" y="217768"/>
                  </a:lnTo>
                  <a:lnTo>
                    <a:pt x="7462" y="230580"/>
                  </a:lnTo>
                  <a:lnTo>
                    <a:pt x="10317" y="242811"/>
                  </a:lnTo>
                  <a:lnTo>
                    <a:pt x="13379" y="254565"/>
                  </a:lnTo>
                  <a:lnTo>
                    <a:pt x="16589" y="265956"/>
                  </a:lnTo>
                  <a:lnTo>
                    <a:pt x="20066" y="277081"/>
                  </a:lnTo>
                  <a:lnTo>
                    <a:pt x="24086" y="288018"/>
                  </a:lnTo>
                  <a:lnTo>
                    <a:pt x="28760" y="298803"/>
                  </a:lnTo>
                  <a:lnTo>
                    <a:pt x="34206" y="308655"/>
                  </a:lnTo>
                  <a:lnTo>
                    <a:pt x="40619" y="316068"/>
                  </a:lnTo>
                  <a:lnTo>
                    <a:pt x="48005" y="320406"/>
                  </a:lnTo>
                  <a:lnTo>
                    <a:pt x="56067" y="321519"/>
                  </a:lnTo>
                  <a:lnTo>
                    <a:pt x="64317" y="319306"/>
                  </a:lnTo>
                  <a:lnTo>
                    <a:pt x="72450" y="314078"/>
                  </a:lnTo>
                  <a:lnTo>
                    <a:pt x="80197" y="306554"/>
                  </a:lnTo>
                  <a:lnTo>
                    <a:pt x="87247" y="297626"/>
                  </a:lnTo>
                  <a:lnTo>
                    <a:pt x="93504" y="287928"/>
                  </a:lnTo>
                  <a:lnTo>
                    <a:pt x="99044" y="277662"/>
                  </a:lnTo>
                  <a:lnTo>
                    <a:pt x="104007" y="266713"/>
                  </a:lnTo>
                  <a:lnTo>
                    <a:pt x="108536" y="255052"/>
                  </a:lnTo>
                  <a:lnTo>
                    <a:pt x="112749" y="242763"/>
                  </a:lnTo>
                  <a:lnTo>
                    <a:pt x="116739" y="229975"/>
                  </a:lnTo>
                  <a:lnTo>
                    <a:pt x="120571" y="216811"/>
                  </a:lnTo>
                  <a:lnTo>
                    <a:pt x="124128" y="203375"/>
                  </a:lnTo>
                  <a:lnTo>
                    <a:pt x="127138" y="189749"/>
                  </a:lnTo>
                  <a:lnTo>
                    <a:pt x="129494" y="175986"/>
                  </a:lnTo>
                  <a:lnTo>
                    <a:pt x="131245" y="161964"/>
                  </a:lnTo>
                  <a:lnTo>
                    <a:pt x="132502" y="147405"/>
                  </a:lnTo>
                  <a:lnTo>
                    <a:pt x="133381" y="132208"/>
                  </a:lnTo>
                  <a:lnTo>
                    <a:pt x="133820" y="116748"/>
                  </a:lnTo>
                  <a:lnTo>
                    <a:pt x="133589" y="101748"/>
                  </a:lnTo>
                  <a:lnTo>
                    <a:pt x="132645" y="87690"/>
                  </a:lnTo>
                  <a:lnTo>
                    <a:pt x="131898" y="78275"/>
                  </a:lnTo>
                  <a:lnTo>
                    <a:pt x="132199" y="77516"/>
                  </a:lnTo>
                  <a:lnTo>
                    <a:pt x="132868" y="83216"/>
                  </a:lnTo>
                  <a:lnTo>
                    <a:pt x="133682" y="92901"/>
                  </a:lnTo>
                  <a:lnTo>
                    <a:pt x="134845" y="104775"/>
                  </a:lnTo>
                  <a:lnTo>
                    <a:pt x="136486" y="117766"/>
                  </a:lnTo>
                  <a:lnTo>
                    <a:pt x="138760" y="131139"/>
                  </a:lnTo>
                  <a:lnTo>
                    <a:pt x="141897" y="144303"/>
                  </a:lnTo>
                  <a:lnTo>
                    <a:pt x="145935" y="156988"/>
                  </a:lnTo>
                  <a:lnTo>
                    <a:pt x="150597" y="169160"/>
                  </a:lnTo>
                  <a:lnTo>
                    <a:pt x="155412" y="180886"/>
                  </a:lnTo>
                  <a:lnTo>
                    <a:pt x="160100" y="192255"/>
                  </a:lnTo>
                  <a:lnTo>
                    <a:pt x="164890" y="203029"/>
                  </a:lnTo>
                  <a:lnTo>
                    <a:pt x="170397" y="212668"/>
                  </a:lnTo>
                  <a:lnTo>
                    <a:pt x="176906" y="220962"/>
                  </a:lnTo>
                  <a:lnTo>
                    <a:pt x="183935" y="227874"/>
                  </a:lnTo>
                  <a:lnTo>
                    <a:pt x="191100" y="234043"/>
                  </a:lnTo>
                  <a:lnTo>
                    <a:pt x="199034" y="240008"/>
                  </a:lnTo>
                  <a:lnTo>
                    <a:pt x="208983" y="246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499206" y="6032829"/>
              <a:ext cx="111655" cy="260280"/>
            </a:xfrm>
            <a:custGeom>
              <a:avLst/>
              <a:gdLst/>
              <a:ahLst/>
              <a:cxnLst/>
              <a:rect l="0" t="0" r="0" b="0"/>
              <a:pathLst>
                <a:path w="111655" h="260280">
                  <a:moveTo>
                    <a:pt x="6369" y="115813"/>
                  </a:moveTo>
                  <a:lnTo>
                    <a:pt x="6436" y="127482"/>
                  </a:lnTo>
                  <a:lnTo>
                    <a:pt x="7076" y="137970"/>
                  </a:lnTo>
                  <a:lnTo>
                    <a:pt x="8368" y="148277"/>
                  </a:lnTo>
                  <a:lnTo>
                    <a:pt x="10055" y="158751"/>
                  </a:lnTo>
                  <a:lnTo>
                    <a:pt x="11723" y="169743"/>
                  </a:lnTo>
                  <a:lnTo>
                    <a:pt x="13141" y="181381"/>
                  </a:lnTo>
                  <a:lnTo>
                    <a:pt x="14412" y="193461"/>
                  </a:lnTo>
                  <a:lnTo>
                    <a:pt x="15871" y="205568"/>
                  </a:lnTo>
                  <a:lnTo>
                    <a:pt x="17703" y="217450"/>
                  </a:lnTo>
                  <a:lnTo>
                    <a:pt x="19934" y="229038"/>
                  </a:lnTo>
                  <a:lnTo>
                    <a:pt x="22511" y="240352"/>
                  </a:lnTo>
                  <a:lnTo>
                    <a:pt x="25337" y="251361"/>
                  </a:lnTo>
                  <a:lnTo>
                    <a:pt x="27615" y="259234"/>
                  </a:lnTo>
                  <a:lnTo>
                    <a:pt x="28559" y="260279"/>
                  </a:lnTo>
                  <a:lnTo>
                    <a:pt x="28706" y="255407"/>
                  </a:lnTo>
                  <a:lnTo>
                    <a:pt x="28372" y="246511"/>
                  </a:lnTo>
                  <a:lnTo>
                    <a:pt x="27482" y="235257"/>
                  </a:lnTo>
                  <a:lnTo>
                    <a:pt x="26000" y="222718"/>
                  </a:lnTo>
                  <a:lnTo>
                    <a:pt x="23989" y="209495"/>
                  </a:lnTo>
                  <a:lnTo>
                    <a:pt x="21553" y="195907"/>
                  </a:lnTo>
                  <a:lnTo>
                    <a:pt x="18795" y="182122"/>
                  </a:lnTo>
                  <a:lnTo>
                    <a:pt x="15805" y="168230"/>
                  </a:lnTo>
                  <a:lnTo>
                    <a:pt x="12651" y="154278"/>
                  </a:lnTo>
                  <a:lnTo>
                    <a:pt x="9387" y="140292"/>
                  </a:lnTo>
                  <a:lnTo>
                    <a:pt x="6214" y="126286"/>
                  </a:lnTo>
                  <a:lnTo>
                    <a:pt x="3462" y="112268"/>
                  </a:lnTo>
                  <a:lnTo>
                    <a:pt x="1289" y="98252"/>
                  </a:lnTo>
                  <a:lnTo>
                    <a:pt x="0" y="84568"/>
                  </a:lnTo>
                  <a:lnTo>
                    <a:pt x="117" y="71831"/>
                  </a:lnTo>
                  <a:lnTo>
                    <a:pt x="1796" y="60303"/>
                  </a:lnTo>
                  <a:lnTo>
                    <a:pt x="5044" y="49919"/>
                  </a:lnTo>
                  <a:lnTo>
                    <a:pt x="9890" y="40475"/>
                  </a:lnTo>
                  <a:lnTo>
                    <a:pt x="16191" y="31759"/>
                  </a:lnTo>
                  <a:lnTo>
                    <a:pt x="23844" y="23904"/>
                  </a:lnTo>
                  <a:lnTo>
                    <a:pt x="32875" y="17373"/>
                  </a:lnTo>
                  <a:lnTo>
                    <a:pt x="43161" y="12309"/>
                  </a:lnTo>
                  <a:lnTo>
                    <a:pt x="54252" y="8561"/>
                  </a:lnTo>
                  <a:lnTo>
                    <a:pt x="66752" y="5473"/>
                  </a:lnTo>
                  <a:lnTo>
                    <a:pt x="83990" y="2774"/>
                  </a:lnTo>
                  <a:lnTo>
                    <a:pt x="1116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50643" y="6130805"/>
              <a:ext cx="149731" cy="231758"/>
            </a:xfrm>
            <a:custGeom>
              <a:avLst/>
              <a:gdLst/>
              <a:ahLst/>
              <a:cxnLst/>
              <a:rect l="0" t="0" r="0" b="0"/>
              <a:pathLst>
                <a:path w="149731" h="231758">
                  <a:moveTo>
                    <a:pt x="23388" y="133651"/>
                  </a:moveTo>
                  <a:lnTo>
                    <a:pt x="32122" y="130650"/>
                  </a:lnTo>
                  <a:lnTo>
                    <a:pt x="39829" y="127227"/>
                  </a:lnTo>
                  <a:lnTo>
                    <a:pt x="47231" y="123026"/>
                  </a:lnTo>
                  <a:lnTo>
                    <a:pt x="54492" y="117954"/>
                  </a:lnTo>
                  <a:lnTo>
                    <a:pt x="61670" y="111824"/>
                  </a:lnTo>
                  <a:lnTo>
                    <a:pt x="68787" y="104636"/>
                  </a:lnTo>
                  <a:lnTo>
                    <a:pt x="75531" y="96376"/>
                  </a:lnTo>
                  <a:lnTo>
                    <a:pt x="81302" y="86932"/>
                  </a:lnTo>
                  <a:lnTo>
                    <a:pt x="85841" y="76363"/>
                  </a:lnTo>
                  <a:lnTo>
                    <a:pt x="89058" y="65014"/>
                  </a:lnTo>
                  <a:lnTo>
                    <a:pt x="90850" y="53405"/>
                  </a:lnTo>
                  <a:lnTo>
                    <a:pt x="91304" y="41867"/>
                  </a:lnTo>
                  <a:lnTo>
                    <a:pt x="90321" y="30850"/>
                  </a:lnTo>
                  <a:lnTo>
                    <a:pt x="87543" y="20985"/>
                  </a:lnTo>
                  <a:lnTo>
                    <a:pt x="82938" y="12516"/>
                  </a:lnTo>
                  <a:lnTo>
                    <a:pt x="76916" y="5830"/>
                  </a:lnTo>
                  <a:lnTo>
                    <a:pt x="70119" y="1612"/>
                  </a:lnTo>
                  <a:lnTo>
                    <a:pt x="62996" y="0"/>
                  </a:lnTo>
                  <a:lnTo>
                    <a:pt x="55775" y="678"/>
                  </a:lnTo>
                  <a:lnTo>
                    <a:pt x="48554" y="3176"/>
                  </a:lnTo>
                  <a:lnTo>
                    <a:pt x="41372" y="7040"/>
                  </a:lnTo>
                  <a:lnTo>
                    <a:pt x="34398" y="12053"/>
                  </a:lnTo>
                  <a:lnTo>
                    <a:pt x="27934" y="18232"/>
                  </a:lnTo>
                  <a:lnTo>
                    <a:pt x="22101" y="25495"/>
                  </a:lnTo>
                  <a:lnTo>
                    <a:pt x="16862" y="33658"/>
                  </a:lnTo>
                  <a:lnTo>
                    <a:pt x="12108" y="42515"/>
                  </a:lnTo>
                  <a:lnTo>
                    <a:pt x="7732" y="51887"/>
                  </a:lnTo>
                  <a:lnTo>
                    <a:pt x="3962" y="61791"/>
                  </a:lnTo>
                  <a:lnTo>
                    <a:pt x="1335" y="72424"/>
                  </a:lnTo>
                  <a:lnTo>
                    <a:pt x="49" y="83839"/>
                  </a:lnTo>
                  <a:lnTo>
                    <a:pt x="0" y="95945"/>
                  </a:lnTo>
                  <a:lnTo>
                    <a:pt x="955" y="108603"/>
                  </a:lnTo>
                  <a:lnTo>
                    <a:pt x="2676" y="121667"/>
                  </a:lnTo>
                  <a:lnTo>
                    <a:pt x="5118" y="134693"/>
                  </a:lnTo>
                  <a:lnTo>
                    <a:pt x="8427" y="146980"/>
                  </a:lnTo>
                  <a:lnTo>
                    <a:pt x="12614" y="158202"/>
                  </a:lnTo>
                  <a:lnTo>
                    <a:pt x="17559" y="168381"/>
                  </a:lnTo>
                  <a:lnTo>
                    <a:pt x="23102" y="177685"/>
                  </a:lnTo>
                  <a:lnTo>
                    <a:pt x="29091" y="186317"/>
                  </a:lnTo>
                  <a:lnTo>
                    <a:pt x="35401" y="194455"/>
                  </a:lnTo>
                  <a:lnTo>
                    <a:pt x="41936" y="202242"/>
                  </a:lnTo>
                  <a:lnTo>
                    <a:pt x="48636" y="209775"/>
                  </a:lnTo>
                  <a:lnTo>
                    <a:pt x="55779" y="216802"/>
                  </a:lnTo>
                  <a:lnTo>
                    <a:pt x="63945" y="222762"/>
                  </a:lnTo>
                  <a:lnTo>
                    <a:pt x="73366" y="227425"/>
                  </a:lnTo>
                  <a:lnTo>
                    <a:pt x="83797" y="230555"/>
                  </a:lnTo>
                  <a:lnTo>
                    <a:pt x="94716" y="231757"/>
                  </a:lnTo>
                  <a:lnTo>
                    <a:pt x="105750" y="231015"/>
                  </a:lnTo>
                  <a:lnTo>
                    <a:pt x="116279" y="228909"/>
                  </a:lnTo>
                  <a:lnTo>
                    <a:pt x="126396" y="226220"/>
                  </a:lnTo>
                  <a:lnTo>
                    <a:pt x="136983" y="222715"/>
                  </a:lnTo>
                  <a:lnTo>
                    <a:pt x="149730" y="217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87460" y="6063339"/>
              <a:ext cx="139297" cy="241815"/>
            </a:xfrm>
            <a:custGeom>
              <a:avLst/>
              <a:gdLst/>
              <a:ahLst/>
              <a:cxnLst/>
              <a:rect l="0" t="0" r="0" b="0"/>
              <a:pathLst>
                <a:path w="139297" h="241815">
                  <a:moveTo>
                    <a:pt x="128767" y="53718"/>
                  </a:moveTo>
                  <a:lnTo>
                    <a:pt x="125767" y="44983"/>
                  </a:lnTo>
                  <a:lnTo>
                    <a:pt x="122344" y="37276"/>
                  </a:lnTo>
                  <a:lnTo>
                    <a:pt x="118144" y="29879"/>
                  </a:lnTo>
                  <a:lnTo>
                    <a:pt x="113071" y="22791"/>
                  </a:lnTo>
                  <a:lnTo>
                    <a:pt x="106941" y="16261"/>
                  </a:lnTo>
                  <a:lnTo>
                    <a:pt x="99753" y="10398"/>
                  </a:lnTo>
                  <a:lnTo>
                    <a:pt x="91493" y="5478"/>
                  </a:lnTo>
                  <a:lnTo>
                    <a:pt x="82049" y="2005"/>
                  </a:lnTo>
                  <a:lnTo>
                    <a:pt x="71490" y="125"/>
                  </a:lnTo>
                  <a:lnTo>
                    <a:pt x="60486" y="0"/>
                  </a:lnTo>
                  <a:lnTo>
                    <a:pt x="50173" y="1961"/>
                  </a:lnTo>
                  <a:lnTo>
                    <a:pt x="41133" y="5985"/>
                  </a:lnTo>
                  <a:lnTo>
                    <a:pt x="33422" y="11771"/>
                  </a:lnTo>
                  <a:lnTo>
                    <a:pt x="26853" y="18934"/>
                  </a:lnTo>
                  <a:lnTo>
                    <a:pt x="21175" y="27117"/>
                  </a:lnTo>
                  <a:lnTo>
                    <a:pt x="16157" y="36033"/>
                  </a:lnTo>
                  <a:lnTo>
                    <a:pt x="11610" y="45461"/>
                  </a:lnTo>
                  <a:lnTo>
                    <a:pt x="7403" y="55244"/>
                  </a:lnTo>
                  <a:lnTo>
                    <a:pt x="3760" y="65269"/>
                  </a:lnTo>
                  <a:lnTo>
                    <a:pt x="1224" y="75459"/>
                  </a:lnTo>
                  <a:lnTo>
                    <a:pt x="4" y="85770"/>
                  </a:lnTo>
                  <a:lnTo>
                    <a:pt x="0" y="96493"/>
                  </a:lnTo>
                  <a:lnTo>
                    <a:pt x="986" y="108216"/>
                  </a:lnTo>
                  <a:lnTo>
                    <a:pt x="2723" y="121174"/>
                  </a:lnTo>
                  <a:lnTo>
                    <a:pt x="5007" y="134963"/>
                  </a:lnTo>
                  <a:lnTo>
                    <a:pt x="7677" y="148758"/>
                  </a:lnTo>
                  <a:lnTo>
                    <a:pt x="10621" y="162067"/>
                  </a:lnTo>
                  <a:lnTo>
                    <a:pt x="13918" y="174594"/>
                  </a:lnTo>
                  <a:lnTo>
                    <a:pt x="17816" y="186081"/>
                  </a:lnTo>
                  <a:lnTo>
                    <a:pt x="22404" y="196507"/>
                  </a:lnTo>
                  <a:lnTo>
                    <a:pt x="27623" y="206015"/>
                  </a:lnTo>
                  <a:lnTo>
                    <a:pt x="33350" y="214804"/>
                  </a:lnTo>
                  <a:lnTo>
                    <a:pt x="39473" y="223043"/>
                  </a:lnTo>
                  <a:lnTo>
                    <a:pt x="46211" y="230393"/>
                  </a:lnTo>
                  <a:lnTo>
                    <a:pt x="54099" y="236047"/>
                  </a:lnTo>
                  <a:lnTo>
                    <a:pt x="63329" y="239699"/>
                  </a:lnTo>
                  <a:lnTo>
                    <a:pt x="73629" y="241506"/>
                  </a:lnTo>
                  <a:lnTo>
                    <a:pt x="84461" y="241814"/>
                  </a:lnTo>
                  <a:lnTo>
                    <a:pt x="95436" y="240985"/>
                  </a:lnTo>
                  <a:lnTo>
                    <a:pt x="105926" y="239291"/>
                  </a:lnTo>
                  <a:lnTo>
                    <a:pt x="116012" y="236637"/>
                  </a:lnTo>
                  <a:lnTo>
                    <a:pt x="126574" y="231680"/>
                  </a:lnTo>
                  <a:lnTo>
                    <a:pt x="139296" y="222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160949" y="6079468"/>
              <a:ext cx="218492" cy="202959"/>
            </a:xfrm>
            <a:custGeom>
              <a:avLst/>
              <a:gdLst/>
              <a:ahLst/>
              <a:cxnLst/>
              <a:rect l="0" t="0" r="0" b="0"/>
              <a:pathLst>
                <a:path w="218492" h="202959">
                  <a:moveTo>
                    <a:pt x="113206" y="90231"/>
                  </a:moveTo>
                  <a:lnTo>
                    <a:pt x="113139" y="78564"/>
                  </a:lnTo>
                  <a:lnTo>
                    <a:pt x="112499" y="68074"/>
                  </a:lnTo>
                  <a:lnTo>
                    <a:pt x="111197" y="57773"/>
                  </a:lnTo>
                  <a:lnTo>
                    <a:pt x="109165" y="47471"/>
                  </a:lnTo>
                  <a:lnTo>
                    <a:pt x="106200" y="37127"/>
                  </a:lnTo>
                  <a:lnTo>
                    <a:pt x="102271" y="26756"/>
                  </a:lnTo>
                  <a:lnTo>
                    <a:pt x="97177" y="17020"/>
                  </a:lnTo>
                  <a:lnTo>
                    <a:pt x="90476" y="9155"/>
                  </a:lnTo>
                  <a:lnTo>
                    <a:pt x="82088" y="3692"/>
                  </a:lnTo>
                  <a:lnTo>
                    <a:pt x="72540" y="672"/>
                  </a:lnTo>
                  <a:lnTo>
                    <a:pt x="62755" y="0"/>
                  </a:lnTo>
                  <a:lnTo>
                    <a:pt x="53290" y="1370"/>
                  </a:lnTo>
                  <a:lnTo>
                    <a:pt x="44328" y="4523"/>
                  </a:lnTo>
                  <a:lnTo>
                    <a:pt x="35856" y="9364"/>
                  </a:lnTo>
                  <a:lnTo>
                    <a:pt x="27799" y="15695"/>
                  </a:lnTo>
                  <a:lnTo>
                    <a:pt x="20390" y="23552"/>
                  </a:lnTo>
                  <a:lnTo>
                    <a:pt x="14157" y="33260"/>
                  </a:lnTo>
                  <a:lnTo>
                    <a:pt x="9296" y="44825"/>
                  </a:lnTo>
                  <a:lnTo>
                    <a:pt x="5690" y="57830"/>
                  </a:lnTo>
                  <a:lnTo>
                    <a:pt x="3103" y="71622"/>
                  </a:lnTo>
                  <a:lnTo>
                    <a:pt x="1293" y="85744"/>
                  </a:lnTo>
                  <a:lnTo>
                    <a:pt x="211" y="99800"/>
                  </a:lnTo>
                  <a:lnTo>
                    <a:pt x="0" y="113385"/>
                  </a:lnTo>
                  <a:lnTo>
                    <a:pt x="675" y="126333"/>
                  </a:lnTo>
                  <a:lnTo>
                    <a:pt x="2279" y="138671"/>
                  </a:lnTo>
                  <a:lnTo>
                    <a:pt x="4958" y="150504"/>
                  </a:lnTo>
                  <a:lnTo>
                    <a:pt x="8693" y="161942"/>
                  </a:lnTo>
                  <a:lnTo>
                    <a:pt x="13490" y="172761"/>
                  </a:lnTo>
                  <a:lnTo>
                    <a:pt x="19460" y="182429"/>
                  </a:lnTo>
                  <a:lnTo>
                    <a:pt x="26545" y="190734"/>
                  </a:lnTo>
                  <a:lnTo>
                    <a:pt x="34404" y="197294"/>
                  </a:lnTo>
                  <a:lnTo>
                    <a:pt x="42517" y="201420"/>
                  </a:lnTo>
                  <a:lnTo>
                    <a:pt x="50563" y="202958"/>
                  </a:lnTo>
                  <a:lnTo>
                    <a:pt x="58421" y="201888"/>
                  </a:lnTo>
                  <a:lnTo>
                    <a:pt x="66078" y="198063"/>
                  </a:lnTo>
                  <a:lnTo>
                    <a:pt x="73556" y="191680"/>
                  </a:lnTo>
                  <a:lnTo>
                    <a:pt x="80731" y="183347"/>
                  </a:lnTo>
                  <a:lnTo>
                    <a:pt x="87330" y="173862"/>
                  </a:lnTo>
                  <a:lnTo>
                    <a:pt x="93248" y="163782"/>
                  </a:lnTo>
                  <a:lnTo>
                    <a:pt x="98375" y="153256"/>
                  </a:lnTo>
                  <a:lnTo>
                    <a:pt x="102522" y="142132"/>
                  </a:lnTo>
                  <a:lnTo>
                    <a:pt x="105680" y="130354"/>
                  </a:lnTo>
                  <a:lnTo>
                    <a:pt x="107988" y="117986"/>
                  </a:lnTo>
                  <a:lnTo>
                    <a:pt x="109629" y="105144"/>
                  </a:lnTo>
                  <a:lnTo>
                    <a:pt x="110797" y="91987"/>
                  </a:lnTo>
                  <a:lnTo>
                    <a:pt x="112510" y="80167"/>
                  </a:lnTo>
                  <a:lnTo>
                    <a:pt x="115747" y="72824"/>
                  </a:lnTo>
                  <a:lnTo>
                    <a:pt x="119847" y="70998"/>
                  </a:lnTo>
                  <a:lnTo>
                    <a:pt x="124191" y="73469"/>
                  </a:lnTo>
                  <a:lnTo>
                    <a:pt x="128492" y="78811"/>
                  </a:lnTo>
                  <a:lnTo>
                    <a:pt x="132816" y="85827"/>
                  </a:lnTo>
                  <a:lnTo>
                    <a:pt x="137459" y="93543"/>
                  </a:lnTo>
                  <a:lnTo>
                    <a:pt x="142573" y="101412"/>
                  </a:lnTo>
                  <a:lnTo>
                    <a:pt x="148157" y="109364"/>
                  </a:lnTo>
                  <a:lnTo>
                    <a:pt x="154136" y="117636"/>
                  </a:lnTo>
                  <a:lnTo>
                    <a:pt x="160425" y="126341"/>
                  </a:lnTo>
                  <a:lnTo>
                    <a:pt x="167106" y="134820"/>
                  </a:lnTo>
                  <a:lnTo>
                    <a:pt x="174423" y="141770"/>
                  </a:lnTo>
                  <a:lnTo>
                    <a:pt x="182492" y="146598"/>
                  </a:lnTo>
                  <a:lnTo>
                    <a:pt x="191518" y="150050"/>
                  </a:lnTo>
                  <a:lnTo>
                    <a:pt x="202802" y="152231"/>
                  </a:lnTo>
                  <a:lnTo>
                    <a:pt x="218491" y="153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368911" y="5885430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72" y="67641"/>
                  </a:lnTo>
                  <a:lnTo>
                    <a:pt x="8043" y="81375"/>
                  </a:lnTo>
                  <a:lnTo>
                    <a:pt x="9502" y="95129"/>
                  </a:lnTo>
                  <a:lnTo>
                    <a:pt x="11330" y="108428"/>
                  </a:lnTo>
                  <a:lnTo>
                    <a:pt x="13389" y="121628"/>
                  </a:lnTo>
                  <a:lnTo>
                    <a:pt x="15317" y="135695"/>
                  </a:lnTo>
                  <a:lnTo>
                    <a:pt x="16916" y="151110"/>
                  </a:lnTo>
                  <a:lnTo>
                    <a:pt x="18311" y="167396"/>
                  </a:lnTo>
                  <a:lnTo>
                    <a:pt x="19855" y="183421"/>
                  </a:lnTo>
                  <a:lnTo>
                    <a:pt x="21741" y="198545"/>
                  </a:lnTo>
                  <a:lnTo>
                    <a:pt x="23838" y="212954"/>
                  </a:lnTo>
                  <a:lnTo>
                    <a:pt x="25792" y="227376"/>
                  </a:lnTo>
                  <a:lnTo>
                    <a:pt x="27408" y="242253"/>
                  </a:lnTo>
                  <a:lnTo>
                    <a:pt x="28815" y="257379"/>
                  </a:lnTo>
                  <a:lnTo>
                    <a:pt x="30367" y="272096"/>
                  </a:lnTo>
                  <a:lnTo>
                    <a:pt x="32258" y="286042"/>
                  </a:lnTo>
                  <a:lnTo>
                    <a:pt x="34359" y="299342"/>
                  </a:lnTo>
                  <a:lnTo>
                    <a:pt x="36316" y="312414"/>
                  </a:lnTo>
                  <a:lnTo>
                    <a:pt x="37929" y="325530"/>
                  </a:lnTo>
                  <a:lnTo>
                    <a:pt x="39167" y="338579"/>
                  </a:lnTo>
                  <a:lnTo>
                    <a:pt x="40208" y="352630"/>
                  </a:lnTo>
                  <a:lnTo>
                    <a:pt x="41138" y="371158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480117" y="5885430"/>
              <a:ext cx="204650" cy="421141"/>
            </a:xfrm>
            <a:custGeom>
              <a:avLst/>
              <a:gdLst/>
              <a:ahLst/>
              <a:cxnLst/>
              <a:rect l="0" t="0" r="0" b="0"/>
              <a:pathLst>
                <a:path w="204650" h="421141">
                  <a:moveTo>
                    <a:pt x="4608" y="0"/>
                  </a:moveTo>
                  <a:lnTo>
                    <a:pt x="1808" y="8935"/>
                  </a:lnTo>
                  <a:lnTo>
                    <a:pt x="307" y="18562"/>
                  </a:lnTo>
                  <a:lnTo>
                    <a:pt x="0" y="29859"/>
                  </a:lnTo>
                  <a:lnTo>
                    <a:pt x="680" y="42872"/>
                  </a:lnTo>
                  <a:lnTo>
                    <a:pt x="2147" y="57648"/>
                  </a:lnTo>
                  <a:lnTo>
                    <a:pt x="4216" y="74026"/>
                  </a:lnTo>
                  <a:lnTo>
                    <a:pt x="6725" y="91713"/>
                  </a:lnTo>
                  <a:lnTo>
                    <a:pt x="9548" y="110398"/>
                  </a:lnTo>
                  <a:lnTo>
                    <a:pt x="12590" y="129811"/>
                  </a:lnTo>
                  <a:lnTo>
                    <a:pt x="15783" y="149742"/>
                  </a:lnTo>
                  <a:lnTo>
                    <a:pt x="19080" y="170032"/>
                  </a:lnTo>
                  <a:lnTo>
                    <a:pt x="22441" y="190571"/>
                  </a:lnTo>
                  <a:lnTo>
                    <a:pt x="25681" y="211279"/>
                  </a:lnTo>
                  <a:lnTo>
                    <a:pt x="28478" y="232101"/>
                  </a:lnTo>
                  <a:lnTo>
                    <a:pt x="30696" y="252987"/>
                  </a:lnTo>
                  <a:lnTo>
                    <a:pt x="32524" y="273420"/>
                  </a:lnTo>
                  <a:lnTo>
                    <a:pt x="34366" y="292461"/>
                  </a:lnTo>
                  <a:lnTo>
                    <a:pt x="36460" y="309716"/>
                  </a:lnTo>
                  <a:lnTo>
                    <a:pt x="38868" y="325438"/>
                  </a:lnTo>
                  <a:lnTo>
                    <a:pt x="41564" y="340233"/>
                  </a:lnTo>
                  <a:lnTo>
                    <a:pt x="44492" y="354529"/>
                  </a:lnTo>
                  <a:lnTo>
                    <a:pt x="47607" y="367425"/>
                  </a:lnTo>
                  <a:lnTo>
                    <a:pt x="51322" y="376447"/>
                  </a:lnTo>
                  <a:lnTo>
                    <a:pt x="55712" y="380313"/>
                  </a:lnTo>
                  <a:lnTo>
                    <a:pt x="59948" y="379747"/>
                  </a:lnTo>
                  <a:lnTo>
                    <a:pt x="63887" y="375961"/>
                  </a:lnTo>
                  <a:lnTo>
                    <a:pt x="67957" y="370124"/>
                  </a:lnTo>
                  <a:lnTo>
                    <a:pt x="72866" y="363264"/>
                  </a:lnTo>
                  <a:lnTo>
                    <a:pt x="78933" y="356011"/>
                  </a:lnTo>
                  <a:lnTo>
                    <a:pt x="86287" y="348827"/>
                  </a:lnTo>
                  <a:lnTo>
                    <a:pt x="95046" y="342141"/>
                  </a:lnTo>
                  <a:lnTo>
                    <a:pt x="105113" y="336116"/>
                  </a:lnTo>
                  <a:lnTo>
                    <a:pt x="115940" y="330558"/>
                  </a:lnTo>
                  <a:lnTo>
                    <a:pt x="126658" y="325048"/>
                  </a:lnTo>
                  <a:lnTo>
                    <a:pt x="136784" y="319330"/>
                  </a:lnTo>
                  <a:lnTo>
                    <a:pt x="146207" y="313163"/>
                  </a:lnTo>
                  <a:lnTo>
                    <a:pt x="154995" y="306257"/>
                  </a:lnTo>
                  <a:lnTo>
                    <a:pt x="163268" y="298527"/>
                  </a:lnTo>
                  <a:lnTo>
                    <a:pt x="170824" y="289893"/>
                  </a:lnTo>
                  <a:lnTo>
                    <a:pt x="177155" y="280194"/>
                  </a:lnTo>
                  <a:lnTo>
                    <a:pt x="182070" y="269461"/>
                  </a:lnTo>
                  <a:lnTo>
                    <a:pt x="185201" y="258340"/>
                  </a:lnTo>
                  <a:lnTo>
                    <a:pt x="185873" y="247949"/>
                  </a:lnTo>
                  <a:lnTo>
                    <a:pt x="183948" y="238864"/>
                  </a:lnTo>
                  <a:lnTo>
                    <a:pt x="179740" y="231464"/>
                  </a:lnTo>
                  <a:lnTo>
                    <a:pt x="173718" y="226168"/>
                  </a:lnTo>
                  <a:lnTo>
                    <a:pt x="166344" y="222985"/>
                  </a:lnTo>
                  <a:lnTo>
                    <a:pt x="158160" y="221780"/>
                  </a:lnTo>
                  <a:lnTo>
                    <a:pt x="149763" y="222468"/>
                  </a:lnTo>
                  <a:lnTo>
                    <a:pt x="141494" y="224816"/>
                  </a:lnTo>
                  <a:lnTo>
                    <a:pt x="133471" y="228660"/>
                  </a:lnTo>
                  <a:lnTo>
                    <a:pt x="125696" y="233979"/>
                  </a:lnTo>
                  <a:lnTo>
                    <a:pt x="118135" y="240629"/>
                  </a:lnTo>
                  <a:lnTo>
                    <a:pt x="110903" y="248363"/>
                  </a:lnTo>
                  <a:lnTo>
                    <a:pt x="104265" y="256924"/>
                  </a:lnTo>
                  <a:lnTo>
                    <a:pt x="98320" y="266094"/>
                  </a:lnTo>
                  <a:lnTo>
                    <a:pt x="93175" y="275861"/>
                  </a:lnTo>
                  <a:lnTo>
                    <a:pt x="89016" y="286402"/>
                  </a:lnTo>
                  <a:lnTo>
                    <a:pt x="85854" y="297750"/>
                  </a:lnTo>
                  <a:lnTo>
                    <a:pt x="83714" y="309642"/>
                  </a:lnTo>
                  <a:lnTo>
                    <a:pt x="82718" y="321624"/>
                  </a:lnTo>
                  <a:lnTo>
                    <a:pt x="82825" y="333424"/>
                  </a:lnTo>
                  <a:lnTo>
                    <a:pt x="83862" y="344958"/>
                  </a:lnTo>
                  <a:lnTo>
                    <a:pt x="85620" y="356236"/>
                  </a:lnTo>
                  <a:lnTo>
                    <a:pt x="87921" y="367295"/>
                  </a:lnTo>
                  <a:lnTo>
                    <a:pt x="90939" y="377857"/>
                  </a:lnTo>
                  <a:lnTo>
                    <a:pt x="95174" y="387350"/>
                  </a:lnTo>
                  <a:lnTo>
                    <a:pt x="100808" y="395547"/>
                  </a:lnTo>
                  <a:lnTo>
                    <a:pt x="107881" y="402374"/>
                  </a:lnTo>
                  <a:lnTo>
                    <a:pt x="116456" y="407744"/>
                  </a:lnTo>
                  <a:lnTo>
                    <a:pt x="126409" y="411762"/>
                  </a:lnTo>
                  <a:lnTo>
                    <a:pt x="137459" y="414671"/>
                  </a:lnTo>
                  <a:lnTo>
                    <a:pt x="150663" y="417039"/>
                  </a:lnTo>
                  <a:lnTo>
                    <a:pt x="170533" y="419076"/>
                  </a:lnTo>
                  <a:lnTo>
                    <a:pt x="20464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707638" y="5827347"/>
              <a:ext cx="114000" cy="494960"/>
            </a:xfrm>
            <a:custGeom>
              <a:avLst/>
              <a:gdLst/>
              <a:ahLst/>
              <a:cxnLst/>
              <a:rect l="0" t="0" r="0" b="0"/>
              <a:pathLst>
                <a:path w="114000" h="494960">
                  <a:moveTo>
                    <a:pt x="103470" y="416052"/>
                  </a:moveTo>
                  <a:lnTo>
                    <a:pt x="106270" y="407250"/>
                  </a:lnTo>
                  <a:lnTo>
                    <a:pt x="107772" y="398904"/>
                  </a:lnTo>
                  <a:lnTo>
                    <a:pt x="108074" y="390209"/>
                  </a:lnTo>
                  <a:lnTo>
                    <a:pt x="107222" y="381261"/>
                  </a:lnTo>
                  <a:lnTo>
                    <a:pt x="105106" y="372414"/>
                  </a:lnTo>
                  <a:lnTo>
                    <a:pt x="101779" y="363880"/>
                  </a:lnTo>
                  <a:lnTo>
                    <a:pt x="97271" y="355865"/>
                  </a:lnTo>
                  <a:lnTo>
                    <a:pt x="91503" y="348636"/>
                  </a:lnTo>
                  <a:lnTo>
                    <a:pt x="84552" y="342268"/>
                  </a:lnTo>
                  <a:lnTo>
                    <a:pt x="76616" y="336994"/>
                  </a:lnTo>
                  <a:lnTo>
                    <a:pt x="67918" y="333273"/>
                  </a:lnTo>
                  <a:lnTo>
                    <a:pt x="58671" y="331225"/>
                  </a:lnTo>
                  <a:lnTo>
                    <a:pt x="49362" y="330985"/>
                  </a:lnTo>
                  <a:lnTo>
                    <a:pt x="40725" y="332868"/>
                  </a:lnTo>
                  <a:lnTo>
                    <a:pt x="33105" y="336840"/>
                  </a:lnTo>
                  <a:lnTo>
                    <a:pt x="26500" y="342591"/>
                  </a:lnTo>
                  <a:lnTo>
                    <a:pt x="20747" y="349729"/>
                  </a:lnTo>
                  <a:lnTo>
                    <a:pt x="15657" y="357902"/>
                  </a:lnTo>
                  <a:lnTo>
                    <a:pt x="11220" y="366979"/>
                  </a:lnTo>
                  <a:lnTo>
                    <a:pt x="7604" y="377049"/>
                  </a:lnTo>
                  <a:lnTo>
                    <a:pt x="4833" y="388081"/>
                  </a:lnTo>
                  <a:lnTo>
                    <a:pt x="2801" y="399929"/>
                  </a:lnTo>
                  <a:lnTo>
                    <a:pt x="1354" y="412413"/>
                  </a:lnTo>
                  <a:lnTo>
                    <a:pt x="351" y="425365"/>
                  </a:lnTo>
                  <a:lnTo>
                    <a:pt x="0" y="438486"/>
                  </a:lnTo>
                  <a:lnTo>
                    <a:pt x="821" y="451368"/>
                  </a:lnTo>
                  <a:lnTo>
                    <a:pt x="3009" y="463791"/>
                  </a:lnTo>
                  <a:lnTo>
                    <a:pt x="6615" y="475080"/>
                  </a:lnTo>
                  <a:lnTo>
                    <a:pt x="11710" y="484072"/>
                  </a:lnTo>
                  <a:lnTo>
                    <a:pt x="18172" y="490332"/>
                  </a:lnTo>
                  <a:lnTo>
                    <a:pt x="25596" y="493907"/>
                  </a:lnTo>
                  <a:lnTo>
                    <a:pt x="33409" y="494959"/>
                  </a:lnTo>
                  <a:lnTo>
                    <a:pt x="41246" y="493850"/>
                  </a:lnTo>
                  <a:lnTo>
                    <a:pt x="48793" y="490872"/>
                  </a:lnTo>
                  <a:lnTo>
                    <a:pt x="55708" y="486150"/>
                  </a:lnTo>
                  <a:lnTo>
                    <a:pt x="61874" y="479903"/>
                  </a:lnTo>
                  <a:lnTo>
                    <a:pt x="67354" y="472272"/>
                  </a:lnTo>
                  <a:lnTo>
                    <a:pt x="72276" y="463248"/>
                  </a:lnTo>
                  <a:lnTo>
                    <a:pt x="76777" y="452956"/>
                  </a:lnTo>
                  <a:lnTo>
                    <a:pt x="80972" y="441620"/>
                  </a:lnTo>
                  <a:lnTo>
                    <a:pt x="84950" y="429487"/>
                  </a:lnTo>
                  <a:lnTo>
                    <a:pt x="88774" y="416766"/>
                  </a:lnTo>
                  <a:lnTo>
                    <a:pt x="92325" y="403460"/>
                  </a:lnTo>
                  <a:lnTo>
                    <a:pt x="95331" y="389390"/>
                  </a:lnTo>
                  <a:lnTo>
                    <a:pt x="97685" y="374511"/>
                  </a:lnTo>
                  <a:lnTo>
                    <a:pt x="99434" y="358756"/>
                  </a:lnTo>
                  <a:lnTo>
                    <a:pt x="100691" y="341962"/>
                  </a:lnTo>
                  <a:lnTo>
                    <a:pt x="101574" y="324141"/>
                  </a:lnTo>
                  <a:lnTo>
                    <a:pt x="102184" y="305444"/>
                  </a:lnTo>
                  <a:lnTo>
                    <a:pt x="102602" y="286062"/>
                  </a:lnTo>
                  <a:lnTo>
                    <a:pt x="102882" y="266177"/>
                  </a:lnTo>
                  <a:lnTo>
                    <a:pt x="102901" y="246095"/>
                  </a:lnTo>
                  <a:lnTo>
                    <a:pt x="102382" y="226234"/>
                  </a:lnTo>
                  <a:lnTo>
                    <a:pt x="101220" y="206797"/>
                  </a:lnTo>
                  <a:lnTo>
                    <a:pt x="99626" y="187643"/>
                  </a:lnTo>
                  <a:lnTo>
                    <a:pt x="98017" y="168402"/>
                  </a:lnTo>
                  <a:lnTo>
                    <a:pt x="96635" y="148875"/>
                  </a:lnTo>
                  <a:lnTo>
                    <a:pt x="95387" y="129504"/>
                  </a:lnTo>
                  <a:lnTo>
                    <a:pt x="93943" y="111250"/>
                  </a:lnTo>
                  <a:lnTo>
                    <a:pt x="92119" y="94565"/>
                  </a:lnTo>
                  <a:lnTo>
                    <a:pt x="89894" y="79412"/>
                  </a:lnTo>
                  <a:lnTo>
                    <a:pt x="87321" y="65540"/>
                  </a:lnTo>
                  <a:lnTo>
                    <a:pt x="84476" y="52652"/>
                  </a:lnTo>
                  <a:lnTo>
                    <a:pt x="81430" y="40486"/>
                  </a:lnTo>
                  <a:lnTo>
                    <a:pt x="78239" y="28835"/>
                  </a:lnTo>
                  <a:lnTo>
                    <a:pt x="74920" y="17574"/>
                  </a:lnTo>
                  <a:lnTo>
                    <a:pt x="70617" y="7727"/>
                  </a:lnTo>
                  <a:lnTo>
                    <a:pt x="64805" y="1527"/>
                  </a:lnTo>
                  <a:lnTo>
                    <a:pt x="58903" y="0"/>
                  </a:lnTo>
                  <a:lnTo>
                    <a:pt x="53852" y="2701"/>
                  </a:lnTo>
                  <a:lnTo>
                    <a:pt x="49907" y="8729"/>
                  </a:lnTo>
                  <a:lnTo>
                    <a:pt x="46988" y="17377"/>
                  </a:lnTo>
                  <a:lnTo>
                    <a:pt x="44899" y="28247"/>
                  </a:lnTo>
                  <a:lnTo>
                    <a:pt x="43439" y="40942"/>
                  </a:lnTo>
                  <a:lnTo>
                    <a:pt x="42601" y="55048"/>
                  </a:lnTo>
                  <a:lnTo>
                    <a:pt x="42558" y="70198"/>
                  </a:lnTo>
                  <a:lnTo>
                    <a:pt x="43342" y="86102"/>
                  </a:lnTo>
                  <a:lnTo>
                    <a:pt x="44850" y="102697"/>
                  </a:lnTo>
                  <a:lnTo>
                    <a:pt x="46933" y="120131"/>
                  </a:lnTo>
                  <a:lnTo>
                    <a:pt x="49446" y="138417"/>
                  </a:lnTo>
                  <a:lnTo>
                    <a:pt x="52268" y="157444"/>
                  </a:lnTo>
                  <a:lnTo>
                    <a:pt x="55309" y="177056"/>
                  </a:lnTo>
                  <a:lnTo>
                    <a:pt x="58500" y="197090"/>
                  </a:lnTo>
                  <a:lnTo>
                    <a:pt x="61794" y="216934"/>
                  </a:lnTo>
                  <a:lnTo>
                    <a:pt x="65159" y="235571"/>
                  </a:lnTo>
                  <a:lnTo>
                    <a:pt x="68572" y="252556"/>
                  </a:lnTo>
                  <a:lnTo>
                    <a:pt x="72016" y="268265"/>
                  </a:lnTo>
                  <a:lnTo>
                    <a:pt x="75482" y="283583"/>
                  </a:lnTo>
                  <a:lnTo>
                    <a:pt x="78958" y="299075"/>
                  </a:lnTo>
                  <a:lnTo>
                    <a:pt x="82275" y="314790"/>
                  </a:lnTo>
                  <a:lnTo>
                    <a:pt x="85123" y="330434"/>
                  </a:lnTo>
                  <a:lnTo>
                    <a:pt x="87375" y="345814"/>
                  </a:lnTo>
                  <a:lnTo>
                    <a:pt x="89226" y="360720"/>
                  </a:lnTo>
                  <a:lnTo>
                    <a:pt x="91084" y="374876"/>
                  </a:lnTo>
                  <a:lnTo>
                    <a:pt x="93188" y="388198"/>
                  </a:lnTo>
                  <a:lnTo>
                    <a:pt x="95642" y="400517"/>
                  </a:lnTo>
                  <a:lnTo>
                    <a:pt x="98839" y="412798"/>
                  </a:lnTo>
                  <a:lnTo>
                    <a:pt x="104182" y="427235"/>
                  </a:lnTo>
                  <a:lnTo>
                    <a:pt x="113999" y="447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16435" y="5938072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80" y="74931"/>
                  </a:lnTo>
                  <a:lnTo>
                    <a:pt x="8842" y="92508"/>
                  </a:lnTo>
                  <a:lnTo>
                    <a:pt x="11593" y="111196"/>
                  </a:lnTo>
                  <a:lnTo>
                    <a:pt x="14052" y="131098"/>
                  </a:lnTo>
                  <a:lnTo>
                    <a:pt x="16038" y="152133"/>
                  </a:lnTo>
                  <a:lnTo>
                    <a:pt x="17709" y="173459"/>
                  </a:lnTo>
                  <a:lnTo>
                    <a:pt x="19446" y="193629"/>
                  </a:lnTo>
                  <a:lnTo>
                    <a:pt x="21468" y="211939"/>
                  </a:lnTo>
                  <a:lnTo>
                    <a:pt x="23828" y="228689"/>
                  </a:lnTo>
                  <a:lnTo>
                    <a:pt x="26492" y="244779"/>
                  </a:lnTo>
                  <a:lnTo>
                    <a:pt x="29394" y="260827"/>
                  </a:lnTo>
                  <a:lnTo>
                    <a:pt x="32309" y="276930"/>
                  </a:lnTo>
                  <a:lnTo>
                    <a:pt x="34879" y="292843"/>
                  </a:lnTo>
                  <a:lnTo>
                    <a:pt x="36936" y="308393"/>
                  </a:lnTo>
                  <a:lnTo>
                    <a:pt x="38489" y="322957"/>
                  </a:lnTo>
                  <a:lnTo>
                    <a:pt x="39781" y="336835"/>
                  </a:lnTo>
                  <a:lnTo>
                    <a:pt x="40925" y="35124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53264" y="605388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182" y="67"/>
                  </a:lnTo>
                  <a:lnTo>
                    <a:pt x="155413" y="707"/>
                  </a:lnTo>
                  <a:lnTo>
                    <a:pt x="142523" y="2008"/>
                  </a:lnTo>
                  <a:lnTo>
                    <a:pt x="128675" y="4041"/>
                  </a:lnTo>
                  <a:lnTo>
                    <a:pt x="114347" y="7005"/>
                  </a:lnTo>
                  <a:lnTo>
                    <a:pt x="99877" y="10916"/>
                  </a:lnTo>
                  <a:lnTo>
                    <a:pt x="85427" y="15320"/>
                  </a:lnTo>
                  <a:lnTo>
                    <a:pt x="71051" y="19427"/>
                  </a:lnTo>
                  <a:lnTo>
                    <a:pt x="56775" y="22816"/>
                  </a:lnTo>
                  <a:lnTo>
                    <a:pt x="43193" y="25615"/>
                  </a:lnTo>
                  <a:lnTo>
                    <a:pt x="30141" y="28697"/>
                  </a:lnTo>
                  <a:lnTo>
                    <a:pt x="16472" y="33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32248" y="5906487"/>
              <a:ext cx="400084" cy="374579"/>
            </a:xfrm>
            <a:custGeom>
              <a:avLst/>
              <a:gdLst/>
              <a:ahLst/>
              <a:cxnLst/>
              <a:rect l="0" t="0" r="0" b="0"/>
              <a:pathLst>
                <a:path w="400084" h="374579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04" y="32467"/>
                  </a:lnTo>
                  <a:lnTo>
                    <a:pt x="3864" y="43115"/>
                  </a:lnTo>
                  <a:lnTo>
                    <a:pt x="6180" y="54755"/>
                  </a:lnTo>
                  <a:lnTo>
                    <a:pt x="8847" y="67656"/>
                  </a:lnTo>
                  <a:lnTo>
                    <a:pt x="11771" y="81907"/>
                  </a:lnTo>
                  <a:lnTo>
                    <a:pt x="14878" y="97607"/>
                  </a:lnTo>
                  <a:lnTo>
                    <a:pt x="18113" y="114652"/>
                  </a:lnTo>
                  <a:lnTo>
                    <a:pt x="21437" y="132809"/>
                  </a:lnTo>
                  <a:lnTo>
                    <a:pt x="24821" y="151821"/>
                  </a:lnTo>
                  <a:lnTo>
                    <a:pt x="28247" y="171458"/>
                  </a:lnTo>
                  <a:lnTo>
                    <a:pt x="31700" y="191541"/>
                  </a:lnTo>
                  <a:lnTo>
                    <a:pt x="35171" y="211935"/>
                  </a:lnTo>
                  <a:lnTo>
                    <a:pt x="38651" y="232534"/>
                  </a:lnTo>
                  <a:lnTo>
                    <a:pt x="41971" y="252944"/>
                  </a:lnTo>
                  <a:lnTo>
                    <a:pt x="44820" y="272500"/>
                  </a:lnTo>
                  <a:lnTo>
                    <a:pt x="47070" y="290914"/>
                  </a:lnTo>
                  <a:lnTo>
                    <a:pt x="48748" y="308230"/>
                  </a:lnTo>
                  <a:lnTo>
                    <a:pt x="49958" y="324632"/>
                  </a:lnTo>
                  <a:lnTo>
                    <a:pt x="50782" y="340235"/>
                  </a:lnTo>
                  <a:lnTo>
                    <a:pt x="50386" y="351691"/>
                  </a:lnTo>
                  <a:lnTo>
                    <a:pt x="48461" y="354673"/>
                  </a:lnTo>
                  <a:lnTo>
                    <a:pt x="46541" y="350583"/>
                  </a:lnTo>
                  <a:lnTo>
                    <a:pt x="45105" y="341721"/>
                  </a:lnTo>
                  <a:lnTo>
                    <a:pt x="44115" y="329785"/>
                  </a:lnTo>
                  <a:lnTo>
                    <a:pt x="43453" y="315886"/>
                  </a:lnTo>
                  <a:lnTo>
                    <a:pt x="43181" y="300891"/>
                  </a:lnTo>
                  <a:lnTo>
                    <a:pt x="43532" y="285554"/>
                  </a:lnTo>
                  <a:lnTo>
                    <a:pt x="44593" y="270297"/>
                  </a:lnTo>
                  <a:lnTo>
                    <a:pt x="46459" y="255601"/>
                  </a:lnTo>
                  <a:lnTo>
                    <a:pt x="49316" y="242097"/>
                  </a:lnTo>
                  <a:lnTo>
                    <a:pt x="53167" y="230029"/>
                  </a:lnTo>
                  <a:lnTo>
                    <a:pt x="57872" y="219941"/>
                  </a:lnTo>
                  <a:lnTo>
                    <a:pt x="63247" y="212816"/>
                  </a:lnTo>
                  <a:lnTo>
                    <a:pt x="69120" y="208916"/>
                  </a:lnTo>
                  <a:lnTo>
                    <a:pt x="75350" y="207888"/>
                  </a:lnTo>
                  <a:lnTo>
                    <a:pt x="81831" y="209159"/>
                  </a:lnTo>
                  <a:lnTo>
                    <a:pt x="88480" y="212159"/>
                  </a:lnTo>
                  <a:lnTo>
                    <a:pt x="95081" y="216574"/>
                  </a:lnTo>
                  <a:lnTo>
                    <a:pt x="101285" y="222344"/>
                  </a:lnTo>
                  <a:lnTo>
                    <a:pt x="106945" y="229329"/>
                  </a:lnTo>
                  <a:lnTo>
                    <a:pt x="112237" y="237303"/>
                  </a:lnTo>
                  <a:lnTo>
                    <a:pt x="117558" y="246033"/>
                  </a:lnTo>
                  <a:lnTo>
                    <a:pt x="123136" y="255320"/>
                  </a:lnTo>
                  <a:lnTo>
                    <a:pt x="128867" y="265166"/>
                  </a:lnTo>
                  <a:lnTo>
                    <a:pt x="134415" y="275762"/>
                  </a:lnTo>
                  <a:lnTo>
                    <a:pt x="139593" y="287146"/>
                  </a:lnTo>
                  <a:lnTo>
                    <a:pt x="144374" y="299062"/>
                  </a:lnTo>
                  <a:lnTo>
                    <a:pt x="148813" y="311061"/>
                  </a:lnTo>
                  <a:lnTo>
                    <a:pt x="153008" y="322843"/>
                  </a:lnTo>
                  <a:lnTo>
                    <a:pt x="157938" y="333213"/>
                  </a:lnTo>
                  <a:lnTo>
                    <a:pt x="164216" y="339884"/>
                  </a:lnTo>
                  <a:lnTo>
                    <a:pt x="170933" y="342259"/>
                  </a:lnTo>
                  <a:lnTo>
                    <a:pt x="178117" y="341722"/>
                  </a:lnTo>
                  <a:lnTo>
                    <a:pt x="185942" y="339599"/>
                  </a:lnTo>
                  <a:lnTo>
                    <a:pt x="194584" y="336692"/>
                  </a:lnTo>
                  <a:lnTo>
                    <a:pt x="204258" y="333419"/>
                  </a:lnTo>
                  <a:lnTo>
                    <a:pt x="214964" y="329981"/>
                  </a:lnTo>
                  <a:lnTo>
                    <a:pt x="226228" y="326306"/>
                  </a:lnTo>
                  <a:lnTo>
                    <a:pt x="237246" y="322135"/>
                  </a:lnTo>
                  <a:lnTo>
                    <a:pt x="247575" y="317353"/>
                  </a:lnTo>
                  <a:lnTo>
                    <a:pt x="257134" y="312000"/>
                  </a:lnTo>
                  <a:lnTo>
                    <a:pt x="266015" y="306179"/>
                  </a:lnTo>
                  <a:lnTo>
                    <a:pt x="274354" y="299999"/>
                  </a:lnTo>
                  <a:lnTo>
                    <a:pt x="282124" y="293391"/>
                  </a:lnTo>
                  <a:lnTo>
                    <a:pt x="289131" y="286123"/>
                  </a:lnTo>
                  <a:lnTo>
                    <a:pt x="295322" y="278123"/>
                  </a:lnTo>
                  <a:lnTo>
                    <a:pt x="300464" y="269462"/>
                  </a:lnTo>
                  <a:lnTo>
                    <a:pt x="304089" y="260270"/>
                  </a:lnTo>
                  <a:lnTo>
                    <a:pt x="306075" y="250683"/>
                  </a:lnTo>
                  <a:lnTo>
                    <a:pt x="306441" y="240974"/>
                  </a:lnTo>
                  <a:lnTo>
                    <a:pt x="305174" y="231536"/>
                  </a:lnTo>
                  <a:lnTo>
                    <a:pt x="302429" y="222565"/>
                  </a:lnTo>
                  <a:lnTo>
                    <a:pt x="298317" y="214238"/>
                  </a:lnTo>
                  <a:lnTo>
                    <a:pt x="292816" y="206791"/>
                  </a:lnTo>
                  <a:lnTo>
                    <a:pt x="286049" y="200277"/>
                  </a:lnTo>
                  <a:lnTo>
                    <a:pt x="278405" y="195072"/>
                  </a:lnTo>
                  <a:lnTo>
                    <a:pt x="270437" y="191931"/>
                  </a:lnTo>
                  <a:lnTo>
                    <a:pt x="262489" y="191080"/>
                  </a:lnTo>
                  <a:lnTo>
                    <a:pt x="254695" y="192288"/>
                  </a:lnTo>
                  <a:lnTo>
                    <a:pt x="247082" y="195150"/>
                  </a:lnTo>
                  <a:lnTo>
                    <a:pt x="239633" y="199262"/>
                  </a:lnTo>
                  <a:lnTo>
                    <a:pt x="232478" y="204443"/>
                  </a:lnTo>
                  <a:lnTo>
                    <a:pt x="225892" y="210735"/>
                  </a:lnTo>
                  <a:lnTo>
                    <a:pt x="219983" y="218079"/>
                  </a:lnTo>
                  <a:lnTo>
                    <a:pt x="214861" y="226466"/>
                  </a:lnTo>
                  <a:lnTo>
                    <a:pt x="210718" y="236005"/>
                  </a:lnTo>
                  <a:lnTo>
                    <a:pt x="207567" y="246643"/>
                  </a:lnTo>
                  <a:lnTo>
                    <a:pt x="205433" y="258042"/>
                  </a:lnTo>
                  <a:lnTo>
                    <a:pt x="204443" y="269686"/>
                  </a:lnTo>
                  <a:lnTo>
                    <a:pt x="204558" y="281252"/>
                  </a:lnTo>
                  <a:lnTo>
                    <a:pt x="205770" y="292458"/>
                  </a:lnTo>
                  <a:lnTo>
                    <a:pt x="208178" y="302982"/>
                  </a:lnTo>
                  <a:lnTo>
                    <a:pt x="211727" y="312726"/>
                  </a:lnTo>
                  <a:lnTo>
                    <a:pt x="216399" y="321760"/>
                  </a:lnTo>
                  <a:lnTo>
                    <a:pt x="222282" y="330222"/>
                  </a:lnTo>
                  <a:lnTo>
                    <a:pt x="229315" y="338248"/>
                  </a:lnTo>
                  <a:lnTo>
                    <a:pt x="237308" y="345794"/>
                  </a:lnTo>
                  <a:lnTo>
                    <a:pt x="246044" y="352642"/>
                  </a:lnTo>
                  <a:lnTo>
                    <a:pt x="255330" y="358728"/>
                  </a:lnTo>
                  <a:lnTo>
                    <a:pt x="265176" y="363968"/>
                  </a:lnTo>
                  <a:lnTo>
                    <a:pt x="275770" y="368190"/>
                  </a:lnTo>
                  <a:lnTo>
                    <a:pt x="287152" y="371394"/>
                  </a:lnTo>
                  <a:lnTo>
                    <a:pt x="299067" y="373564"/>
                  </a:lnTo>
                  <a:lnTo>
                    <a:pt x="311065" y="374578"/>
                  </a:lnTo>
                  <a:lnTo>
                    <a:pt x="322876" y="374488"/>
                  </a:lnTo>
                  <a:lnTo>
                    <a:pt x="334542" y="373625"/>
                  </a:lnTo>
                  <a:lnTo>
                    <a:pt x="347787" y="372430"/>
                  </a:lnTo>
                  <a:lnTo>
                    <a:pt x="367123" y="370799"/>
                  </a:lnTo>
                  <a:lnTo>
                    <a:pt x="40008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49432" y="5913627"/>
              <a:ext cx="435667" cy="467432"/>
            </a:xfrm>
            <a:custGeom>
              <a:avLst/>
              <a:gdLst/>
              <a:ahLst/>
              <a:cxnLst/>
              <a:rect l="0" t="0" r="0" b="0"/>
              <a:pathLst>
                <a:path w="435667" h="467432">
                  <a:moveTo>
                    <a:pt x="193511" y="13917"/>
                  </a:moveTo>
                  <a:lnTo>
                    <a:pt x="184709" y="10984"/>
                  </a:lnTo>
                  <a:lnTo>
                    <a:pt x="176363" y="8201"/>
                  </a:lnTo>
                  <a:lnTo>
                    <a:pt x="167664" y="5311"/>
                  </a:lnTo>
                  <a:lnTo>
                    <a:pt x="158543" y="2616"/>
                  </a:lnTo>
                  <a:lnTo>
                    <a:pt x="149048" y="748"/>
                  </a:lnTo>
                  <a:lnTo>
                    <a:pt x="139256" y="0"/>
                  </a:lnTo>
                  <a:lnTo>
                    <a:pt x="129242" y="658"/>
                  </a:lnTo>
                  <a:lnTo>
                    <a:pt x="119068" y="3156"/>
                  </a:lnTo>
                  <a:lnTo>
                    <a:pt x="108786" y="7551"/>
                  </a:lnTo>
                  <a:lnTo>
                    <a:pt x="98595" y="13756"/>
                  </a:lnTo>
                  <a:lnTo>
                    <a:pt x="88826" y="21734"/>
                  </a:lnTo>
                  <a:lnTo>
                    <a:pt x="79630" y="31283"/>
                  </a:lnTo>
                  <a:lnTo>
                    <a:pt x="71150" y="42099"/>
                  </a:lnTo>
                  <a:lnTo>
                    <a:pt x="63600" y="53874"/>
                  </a:lnTo>
                  <a:lnTo>
                    <a:pt x="56998" y="66346"/>
                  </a:lnTo>
                  <a:lnTo>
                    <a:pt x="51056" y="79312"/>
                  </a:lnTo>
                  <a:lnTo>
                    <a:pt x="45290" y="92622"/>
                  </a:lnTo>
                  <a:lnTo>
                    <a:pt x="39410" y="106173"/>
                  </a:lnTo>
                  <a:lnTo>
                    <a:pt x="33475" y="120052"/>
                  </a:lnTo>
                  <a:lnTo>
                    <a:pt x="27789" y="134515"/>
                  </a:lnTo>
                  <a:lnTo>
                    <a:pt x="22523" y="149662"/>
                  </a:lnTo>
                  <a:lnTo>
                    <a:pt x="17853" y="165599"/>
                  </a:lnTo>
                  <a:lnTo>
                    <a:pt x="14021" y="182514"/>
                  </a:lnTo>
                  <a:lnTo>
                    <a:pt x="11073" y="200412"/>
                  </a:lnTo>
                  <a:lnTo>
                    <a:pt x="8739" y="218992"/>
                  </a:lnTo>
                  <a:lnTo>
                    <a:pt x="6549" y="237763"/>
                  </a:lnTo>
                  <a:lnTo>
                    <a:pt x="4228" y="256420"/>
                  </a:lnTo>
                  <a:lnTo>
                    <a:pt x="2006" y="274692"/>
                  </a:lnTo>
                  <a:lnTo>
                    <a:pt x="498" y="292267"/>
                  </a:lnTo>
                  <a:lnTo>
                    <a:pt x="0" y="309052"/>
                  </a:lnTo>
                  <a:lnTo>
                    <a:pt x="327" y="325120"/>
                  </a:lnTo>
                  <a:lnTo>
                    <a:pt x="1011" y="340611"/>
                  </a:lnTo>
                  <a:lnTo>
                    <a:pt x="1735" y="355662"/>
                  </a:lnTo>
                  <a:lnTo>
                    <a:pt x="2526" y="370231"/>
                  </a:lnTo>
                  <a:lnTo>
                    <a:pt x="3656" y="384101"/>
                  </a:lnTo>
                  <a:lnTo>
                    <a:pt x="5274" y="397208"/>
                  </a:lnTo>
                  <a:lnTo>
                    <a:pt x="7699" y="409468"/>
                  </a:lnTo>
                  <a:lnTo>
                    <a:pt x="11470" y="420710"/>
                  </a:lnTo>
                  <a:lnTo>
                    <a:pt x="16756" y="430934"/>
                  </a:lnTo>
                  <a:lnTo>
                    <a:pt x="23409" y="440122"/>
                  </a:lnTo>
                  <a:lnTo>
                    <a:pt x="31163" y="448155"/>
                  </a:lnTo>
                  <a:lnTo>
                    <a:pt x="39748" y="455071"/>
                  </a:lnTo>
                  <a:lnTo>
                    <a:pt x="48933" y="460716"/>
                  </a:lnTo>
                  <a:lnTo>
                    <a:pt x="58544" y="464686"/>
                  </a:lnTo>
                  <a:lnTo>
                    <a:pt x="68444" y="466906"/>
                  </a:lnTo>
                  <a:lnTo>
                    <a:pt x="78379" y="467431"/>
                  </a:lnTo>
                  <a:lnTo>
                    <a:pt x="87975" y="466272"/>
                  </a:lnTo>
                  <a:lnTo>
                    <a:pt x="97055" y="463600"/>
                  </a:lnTo>
                  <a:lnTo>
                    <a:pt x="105458" y="459535"/>
                  </a:lnTo>
                  <a:lnTo>
                    <a:pt x="112956" y="454066"/>
                  </a:lnTo>
                  <a:lnTo>
                    <a:pt x="119523" y="447317"/>
                  </a:lnTo>
                  <a:lnTo>
                    <a:pt x="125442" y="439515"/>
                  </a:lnTo>
                  <a:lnTo>
                    <a:pt x="131193" y="430908"/>
                  </a:lnTo>
                  <a:lnTo>
                    <a:pt x="137063" y="421713"/>
                  </a:lnTo>
                  <a:lnTo>
                    <a:pt x="142991" y="412098"/>
                  </a:lnTo>
                  <a:lnTo>
                    <a:pt x="148672" y="402191"/>
                  </a:lnTo>
                  <a:lnTo>
                    <a:pt x="153934" y="392078"/>
                  </a:lnTo>
                  <a:lnTo>
                    <a:pt x="158603" y="381661"/>
                  </a:lnTo>
                  <a:lnTo>
                    <a:pt x="162433" y="370675"/>
                  </a:lnTo>
                  <a:lnTo>
                    <a:pt x="165371" y="359021"/>
                  </a:lnTo>
                  <a:lnTo>
                    <a:pt x="167360" y="346752"/>
                  </a:lnTo>
                  <a:lnTo>
                    <a:pt x="168252" y="333984"/>
                  </a:lnTo>
                  <a:lnTo>
                    <a:pt x="168076" y="320843"/>
                  </a:lnTo>
                  <a:lnTo>
                    <a:pt x="166993" y="307594"/>
                  </a:lnTo>
                  <a:lnTo>
                    <a:pt x="165204" y="294627"/>
                  </a:lnTo>
                  <a:lnTo>
                    <a:pt x="162887" y="282133"/>
                  </a:lnTo>
                  <a:lnTo>
                    <a:pt x="160028" y="270287"/>
                  </a:lnTo>
                  <a:lnTo>
                    <a:pt x="156432" y="259324"/>
                  </a:lnTo>
                  <a:lnTo>
                    <a:pt x="152045" y="249288"/>
                  </a:lnTo>
                  <a:lnTo>
                    <a:pt x="146793" y="240226"/>
                  </a:lnTo>
                  <a:lnTo>
                    <a:pt x="140512" y="232276"/>
                  </a:lnTo>
                  <a:lnTo>
                    <a:pt x="133292" y="225423"/>
                  </a:lnTo>
                  <a:lnTo>
                    <a:pt x="128203" y="220019"/>
                  </a:lnTo>
                  <a:lnTo>
                    <a:pt x="128845" y="216614"/>
                  </a:lnTo>
                  <a:lnTo>
                    <a:pt x="133989" y="214862"/>
                  </a:lnTo>
                  <a:lnTo>
                    <a:pt x="142291" y="213919"/>
                  </a:lnTo>
                  <a:lnTo>
                    <a:pt x="153046" y="212985"/>
                  </a:lnTo>
                  <a:lnTo>
                    <a:pt x="165716" y="211665"/>
                  </a:lnTo>
                  <a:lnTo>
                    <a:pt x="179663" y="210026"/>
                  </a:lnTo>
                  <a:lnTo>
                    <a:pt x="194188" y="208417"/>
                  </a:lnTo>
                  <a:lnTo>
                    <a:pt x="208836" y="207073"/>
                  </a:lnTo>
                  <a:lnTo>
                    <a:pt x="222760" y="206706"/>
                  </a:lnTo>
                  <a:lnTo>
                    <a:pt x="234669" y="208518"/>
                  </a:lnTo>
                  <a:lnTo>
                    <a:pt x="244048" y="212973"/>
                  </a:lnTo>
                  <a:lnTo>
                    <a:pt x="251208" y="219883"/>
                  </a:lnTo>
                  <a:lnTo>
                    <a:pt x="256886" y="228800"/>
                  </a:lnTo>
                  <a:lnTo>
                    <a:pt x="261677" y="239239"/>
                  </a:lnTo>
                  <a:lnTo>
                    <a:pt x="265952" y="250788"/>
                  </a:lnTo>
                  <a:lnTo>
                    <a:pt x="269926" y="263121"/>
                  </a:lnTo>
                  <a:lnTo>
                    <a:pt x="273722" y="275996"/>
                  </a:lnTo>
                  <a:lnTo>
                    <a:pt x="277411" y="289078"/>
                  </a:lnTo>
                  <a:lnTo>
                    <a:pt x="281036" y="301940"/>
                  </a:lnTo>
                  <a:lnTo>
                    <a:pt x="284623" y="314371"/>
                  </a:lnTo>
                  <a:lnTo>
                    <a:pt x="288353" y="326346"/>
                  </a:lnTo>
                  <a:lnTo>
                    <a:pt x="292542" y="337929"/>
                  </a:lnTo>
                  <a:lnTo>
                    <a:pt x="297305" y="349131"/>
                  </a:lnTo>
                  <a:lnTo>
                    <a:pt x="301895" y="357483"/>
                  </a:lnTo>
                  <a:lnTo>
                    <a:pt x="304835" y="359926"/>
                  </a:lnTo>
                  <a:lnTo>
                    <a:pt x="305645" y="357615"/>
                  </a:lnTo>
                  <a:lnTo>
                    <a:pt x="305003" y="352061"/>
                  </a:lnTo>
                  <a:lnTo>
                    <a:pt x="303802" y="344125"/>
                  </a:lnTo>
                  <a:lnTo>
                    <a:pt x="302575" y="334403"/>
                  </a:lnTo>
                  <a:lnTo>
                    <a:pt x="301535" y="323372"/>
                  </a:lnTo>
                  <a:lnTo>
                    <a:pt x="300730" y="311403"/>
                  </a:lnTo>
                  <a:lnTo>
                    <a:pt x="300144" y="298782"/>
                  </a:lnTo>
                  <a:lnTo>
                    <a:pt x="299895" y="285874"/>
                  </a:lnTo>
                  <a:lnTo>
                    <a:pt x="300249" y="273131"/>
                  </a:lnTo>
                  <a:lnTo>
                    <a:pt x="301304" y="260781"/>
                  </a:lnTo>
                  <a:lnTo>
                    <a:pt x="303164" y="248860"/>
                  </a:lnTo>
                  <a:lnTo>
                    <a:pt x="306015" y="237314"/>
                  </a:lnTo>
                  <a:lnTo>
                    <a:pt x="309861" y="226067"/>
                  </a:lnTo>
                  <a:lnTo>
                    <a:pt x="314562" y="215208"/>
                  </a:lnTo>
                  <a:lnTo>
                    <a:pt x="319934" y="204981"/>
                  </a:lnTo>
                  <a:lnTo>
                    <a:pt x="325810" y="195473"/>
                  </a:lnTo>
                  <a:lnTo>
                    <a:pt x="332211" y="186783"/>
                  </a:lnTo>
                  <a:lnTo>
                    <a:pt x="339340" y="179091"/>
                  </a:lnTo>
                  <a:lnTo>
                    <a:pt x="347247" y="172399"/>
                  </a:lnTo>
                  <a:lnTo>
                    <a:pt x="355845" y="166566"/>
                  </a:lnTo>
                  <a:lnTo>
                    <a:pt x="364994" y="161405"/>
                  </a:lnTo>
                  <a:lnTo>
                    <a:pt x="374553" y="156750"/>
                  </a:lnTo>
                  <a:lnTo>
                    <a:pt x="384336" y="152608"/>
                  </a:lnTo>
                  <a:lnTo>
                    <a:pt x="395286" y="148756"/>
                  </a:lnTo>
                  <a:lnTo>
                    <a:pt x="410597" y="144851"/>
                  </a:lnTo>
                  <a:lnTo>
                    <a:pt x="435666" y="140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306155" y="6088008"/>
              <a:ext cx="136872" cy="233048"/>
            </a:xfrm>
            <a:custGeom>
              <a:avLst/>
              <a:gdLst/>
              <a:ahLst/>
              <a:cxnLst/>
              <a:rect l="0" t="0" r="0" b="0"/>
              <a:pathLst>
                <a:path w="136872" h="233048">
                  <a:moveTo>
                    <a:pt x="0" y="113277"/>
                  </a:moveTo>
                  <a:lnTo>
                    <a:pt x="8869" y="116076"/>
                  </a:lnTo>
                  <a:lnTo>
                    <a:pt x="17855" y="117578"/>
                  </a:lnTo>
                  <a:lnTo>
                    <a:pt x="27847" y="117885"/>
                  </a:lnTo>
                  <a:lnTo>
                    <a:pt x="38654" y="117205"/>
                  </a:lnTo>
                  <a:lnTo>
                    <a:pt x="49817" y="115737"/>
                  </a:lnTo>
                  <a:lnTo>
                    <a:pt x="61013" y="113659"/>
                  </a:lnTo>
                  <a:lnTo>
                    <a:pt x="71780" y="110804"/>
                  </a:lnTo>
                  <a:lnTo>
                    <a:pt x="81467" y="106685"/>
                  </a:lnTo>
                  <a:lnTo>
                    <a:pt x="89832" y="101136"/>
                  </a:lnTo>
                  <a:lnTo>
                    <a:pt x="97123" y="94293"/>
                  </a:lnTo>
                  <a:lnTo>
                    <a:pt x="103876" y="86403"/>
                  </a:lnTo>
                  <a:lnTo>
                    <a:pt x="110448" y="77726"/>
                  </a:lnTo>
                  <a:lnTo>
                    <a:pt x="116527" y="68475"/>
                  </a:lnTo>
                  <a:lnTo>
                    <a:pt x="121253" y="58821"/>
                  </a:lnTo>
                  <a:lnTo>
                    <a:pt x="124241" y="48891"/>
                  </a:lnTo>
                  <a:lnTo>
                    <a:pt x="125417" y="38937"/>
                  </a:lnTo>
                  <a:lnTo>
                    <a:pt x="124760" y="29326"/>
                  </a:lnTo>
                  <a:lnTo>
                    <a:pt x="122452" y="20247"/>
                  </a:lnTo>
                  <a:lnTo>
                    <a:pt x="118480" y="12184"/>
                  </a:lnTo>
                  <a:lnTo>
                    <a:pt x="112547" y="5978"/>
                  </a:lnTo>
                  <a:lnTo>
                    <a:pt x="104680" y="1924"/>
                  </a:lnTo>
                  <a:lnTo>
                    <a:pt x="95485" y="0"/>
                  </a:lnTo>
                  <a:lnTo>
                    <a:pt x="85938" y="138"/>
                  </a:lnTo>
                  <a:lnTo>
                    <a:pt x="76632" y="2090"/>
                  </a:lnTo>
                  <a:lnTo>
                    <a:pt x="67777" y="5821"/>
                  </a:lnTo>
                  <a:lnTo>
                    <a:pt x="59377" y="11591"/>
                  </a:lnTo>
                  <a:lnTo>
                    <a:pt x="51364" y="19357"/>
                  </a:lnTo>
                  <a:lnTo>
                    <a:pt x="43813" y="28824"/>
                  </a:lnTo>
                  <a:lnTo>
                    <a:pt x="36954" y="39619"/>
                  </a:lnTo>
                  <a:lnTo>
                    <a:pt x="30853" y="51393"/>
                  </a:lnTo>
                  <a:lnTo>
                    <a:pt x="25431" y="63704"/>
                  </a:lnTo>
                  <a:lnTo>
                    <a:pt x="20554" y="76035"/>
                  </a:lnTo>
                  <a:lnTo>
                    <a:pt x="16097" y="88111"/>
                  </a:lnTo>
                  <a:lnTo>
                    <a:pt x="12272" y="100184"/>
                  </a:lnTo>
                  <a:lnTo>
                    <a:pt x="9607" y="112897"/>
                  </a:lnTo>
                  <a:lnTo>
                    <a:pt x="8298" y="126557"/>
                  </a:lnTo>
                  <a:lnTo>
                    <a:pt x="8232" y="140836"/>
                  </a:lnTo>
                  <a:lnTo>
                    <a:pt x="9176" y="154968"/>
                  </a:lnTo>
                  <a:lnTo>
                    <a:pt x="10894" y="168507"/>
                  </a:lnTo>
                  <a:lnTo>
                    <a:pt x="13504" y="181191"/>
                  </a:lnTo>
                  <a:lnTo>
                    <a:pt x="17458" y="192783"/>
                  </a:lnTo>
                  <a:lnTo>
                    <a:pt x="22899" y="203270"/>
                  </a:lnTo>
                  <a:lnTo>
                    <a:pt x="29841" y="212481"/>
                  </a:lnTo>
                  <a:lnTo>
                    <a:pt x="38329" y="220005"/>
                  </a:lnTo>
                  <a:lnTo>
                    <a:pt x="48222" y="225768"/>
                  </a:lnTo>
                  <a:lnTo>
                    <a:pt x="59102" y="229827"/>
                  </a:lnTo>
                  <a:lnTo>
                    <a:pt x="70390" y="232194"/>
                  </a:lnTo>
                  <a:lnTo>
                    <a:pt x="81708" y="233047"/>
                  </a:lnTo>
                  <a:lnTo>
                    <a:pt x="92643" y="232637"/>
                  </a:lnTo>
                  <a:lnTo>
                    <a:pt x="103828" y="231061"/>
                  </a:lnTo>
                  <a:lnTo>
                    <a:pt x="117357" y="227063"/>
                  </a:lnTo>
                  <a:lnTo>
                    <a:pt x="136871" y="21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79025" y="6149125"/>
              <a:ext cx="174572" cy="157885"/>
            </a:xfrm>
            <a:custGeom>
              <a:avLst/>
              <a:gdLst/>
              <a:ahLst/>
              <a:cxnLst/>
              <a:rect l="0" t="0" r="0" b="0"/>
              <a:pathLst>
                <a:path w="174572" h="157885">
                  <a:moveTo>
                    <a:pt x="100871" y="73217"/>
                  </a:moveTo>
                  <a:lnTo>
                    <a:pt x="103738" y="64348"/>
                  </a:lnTo>
                  <a:lnTo>
                    <a:pt x="105880" y="55362"/>
                  </a:lnTo>
                  <a:lnTo>
                    <a:pt x="107469" y="45380"/>
                  </a:lnTo>
                  <a:lnTo>
                    <a:pt x="108132" y="34918"/>
                  </a:lnTo>
                  <a:lnTo>
                    <a:pt x="107035" y="25052"/>
                  </a:lnTo>
                  <a:lnTo>
                    <a:pt x="103873" y="16362"/>
                  </a:lnTo>
                  <a:lnTo>
                    <a:pt x="98811" y="9246"/>
                  </a:lnTo>
                  <a:lnTo>
                    <a:pt x="92206" y="4151"/>
                  </a:lnTo>
                  <a:lnTo>
                    <a:pt x="84435" y="1109"/>
                  </a:lnTo>
                  <a:lnTo>
                    <a:pt x="75984" y="0"/>
                  </a:lnTo>
                  <a:lnTo>
                    <a:pt x="67407" y="752"/>
                  </a:lnTo>
                  <a:lnTo>
                    <a:pt x="59017" y="3150"/>
                  </a:lnTo>
                  <a:lnTo>
                    <a:pt x="50913" y="7196"/>
                  </a:lnTo>
                  <a:lnTo>
                    <a:pt x="43084" y="13183"/>
                  </a:lnTo>
                  <a:lnTo>
                    <a:pt x="35487" y="21095"/>
                  </a:lnTo>
                  <a:lnTo>
                    <a:pt x="28231" y="30491"/>
                  </a:lnTo>
                  <a:lnTo>
                    <a:pt x="21576" y="40706"/>
                  </a:lnTo>
                  <a:lnTo>
                    <a:pt x="15621" y="51283"/>
                  </a:lnTo>
                  <a:lnTo>
                    <a:pt x="10469" y="62146"/>
                  </a:lnTo>
                  <a:lnTo>
                    <a:pt x="6305" y="73497"/>
                  </a:lnTo>
                  <a:lnTo>
                    <a:pt x="3140" y="85423"/>
                  </a:lnTo>
                  <a:lnTo>
                    <a:pt x="997" y="97721"/>
                  </a:lnTo>
                  <a:lnTo>
                    <a:pt x="0" y="109983"/>
                  </a:lnTo>
                  <a:lnTo>
                    <a:pt x="120" y="121962"/>
                  </a:lnTo>
                  <a:lnTo>
                    <a:pt x="1675" y="133107"/>
                  </a:lnTo>
                  <a:lnTo>
                    <a:pt x="5378" y="142528"/>
                  </a:lnTo>
                  <a:lnTo>
                    <a:pt x="11423" y="149886"/>
                  </a:lnTo>
                  <a:lnTo>
                    <a:pt x="19399" y="155011"/>
                  </a:lnTo>
                  <a:lnTo>
                    <a:pt x="28579" y="157642"/>
                  </a:lnTo>
                  <a:lnTo>
                    <a:pt x="38408" y="157884"/>
                  </a:lnTo>
                  <a:lnTo>
                    <a:pt x="48241" y="155795"/>
                  </a:lnTo>
                  <a:lnTo>
                    <a:pt x="57295" y="151210"/>
                  </a:lnTo>
                  <a:lnTo>
                    <a:pt x="65222" y="144279"/>
                  </a:lnTo>
                  <a:lnTo>
                    <a:pt x="71880" y="135391"/>
                  </a:lnTo>
                  <a:lnTo>
                    <a:pt x="77143" y="124992"/>
                  </a:lnTo>
                  <a:lnTo>
                    <a:pt x="81094" y="113483"/>
                  </a:lnTo>
                  <a:lnTo>
                    <a:pt x="83954" y="101181"/>
                  </a:lnTo>
                  <a:lnTo>
                    <a:pt x="85973" y="88326"/>
                  </a:lnTo>
                  <a:lnTo>
                    <a:pt x="87388" y="75120"/>
                  </a:lnTo>
                  <a:lnTo>
                    <a:pt x="88842" y="62834"/>
                  </a:lnTo>
                  <a:lnTo>
                    <a:pt x="91296" y="55118"/>
                  </a:lnTo>
                  <a:lnTo>
                    <a:pt x="94641" y="54150"/>
                  </a:lnTo>
                  <a:lnTo>
                    <a:pt x="98113" y="58184"/>
                  </a:lnTo>
                  <a:lnTo>
                    <a:pt x="101691" y="65379"/>
                  </a:lnTo>
                  <a:lnTo>
                    <a:pt x="105715" y="74315"/>
                  </a:lnTo>
                  <a:lnTo>
                    <a:pt x="110345" y="84124"/>
                  </a:lnTo>
                  <a:lnTo>
                    <a:pt x="115401" y="94351"/>
                  </a:lnTo>
                  <a:lnTo>
                    <a:pt x="120477" y="104767"/>
                  </a:lnTo>
                  <a:lnTo>
                    <a:pt x="125340" y="115250"/>
                  </a:lnTo>
                  <a:lnTo>
                    <a:pt x="130347" y="125297"/>
                  </a:lnTo>
                  <a:lnTo>
                    <a:pt x="137171" y="134984"/>
                  </a:lnTo>
                  <a:lnTo>
                    <a:pt x="149760" y="145159"/>
                  </a:lnTo>
                  <a:lnTo>
                    <a:pt x="174571" y="157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06239" y="594860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0" y="34466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3"/>
                  </a:lnTo>
                  <a:lnTo>
                    <a:pt x="0" y="123908"/>
                  </a:lnTo>
                  <a:lnTo>
                    <a:pt x="0" y="142471"/>
                  </a:lnTo>
                  <a:lnTo>
                    <a:pt x="0" y="161762"/>
                  </a:lnTo>
                  <a:lnTo>
                    <a:pt x="4" y="181581"/>
                  </a:lnTo>
                  <a:lnTo>
                    <a:pt x="177" y="201448"/>
                  </a:lnTo>
                  <a:lnTo>
                    <a:pt x="825" y="220634"/>
                  </a:lnTo>
                  <a:lnTo>
                    <a:pt x="2074" y="238794"/>
                  </a:lnTo>
                  <a:lnTo>
                    <a:pt x="3727" y="255937"/>
                  </a:lnTo>
                  <a:lnTo>
                    <a:pt x="5375" y="272225"/>
                  </a:lnTo>
                  <a:lnTo>
                    <a:pt x="6778" y="287837"/>
                  </a:lnTo>
                  <a:lnTo>
                    <a:pt x="7874" y="302539"/>
                  </a:lnTo>
                  <a:lnTo>
                    <a:pt x="8801" y="317218"/>
                  </a:lnTo>
                  <a:lnTo>
                    <a:pt x="9639" y="334287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653596" y="6096000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8" y="8615"/>
                  </a:lnTo>
                  <a:lnTo>
                    <a:pt x="144016" y="11656"/>
                  </a:lnTo>
                  <a:lnTo>
                    <a:pt x="134521" y="14820"/>
                  </a:lnTo>
                  <a:lnTo>
                    <a:pt x="124730" y="18084"/>
                  </a:lnTo>
                  <a:lnTo>
                    <a:pt x="114716" y="21422"/>
                  </a:lnTo>
                  <a:lnTo>
                    <a:pt x="104542" y="24814"/>
                  </a:lnTo>
                  <a:lnTo>
                    <a:pt x="94256" y="28243"/>
                  </a:lnTo>
                  <a:lnTo>
                    <a:pt x="83891" y="31698"/>
                  </a:lnTo>
                  <a:lnTo>
                    <a:pt x="73474" y="35170"/>
                  </a:lnTo>
                  <a:lnTo>
                    <a:pt x="63025" y="38655"/>
                  </a:lnTo>
                  <a:lnTo>
                    <a:pt x="52624" y="42189"/>
                  </a:lnTo>
                  <a:lnTo>
                    <a:pt x="41186" y="46302"/>
                  </a:lnTo>
                  <a:lnTo>
                    <a:pt x="25468" y="524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44558" y="6011772"/>
              <a:ext cx="156521" cy="331308"/>
            </a:xfrm>
            <a:custGeom>
              <a:avLst/>
              <a:gdLst/>
              <a:ahLst/>
              <a:cxnLst/>
              <a:rect l="0" t="0" r="0" b="0"/>
              <a:pathLst>
                <a:path w="156521" h="331308">
                  <a:moveTo>
                    <a:pt x="30178" y="0"/>
                  </a:moveTo>
                  <a:lnTo>
                    <a:pt x="27311" y="8869"/>
                  </a:lnTo>
                  <a:lnTo>
                    <a:pt x="25168" y="17856"/>
                  </a:lnTo>
                  <a:lnTo>
                    <a:pt x="23566" y="27855"/>
                  </a:lnTo>
                  <a:lnTo>
                    <a:pt x="22385" y="39009"/>
                  </a:lnTo>
                  <a:lnTo>
                    <a:pt x="21537" y="51468"/>
                  </a:lnTo>
                  <a:lnTo>
                    <a:pt x="20935" y="65179"/>
                  </a:lnTo>
                  <a:lnTo>
                    <a:pt x="20347" y="79943"/>
                  </a:lnTo>
                  <a:lnTo>
                    <a:pt x="19415" y="95521"/>
                  </a:lnTo>
                  <a:lnTo>
                    <a:pt x="17974" y="111698"/>
                  </a:lnTo>
                  <a:lnTo>
                    <a:pt x="16190" y="128305"/>
                  </a:lnTo>
                  <a:lnTo>
                    <a:pt x="14453" y="145211"/>
                  </a:lnTo>
                  <a:lnTo>
                    <a:pt x="12987" y="162315"/>
                  </a:lnTo>
                  <a:lnTo>
                    <a:pt x="11681" y="179224"/>
                  </a:lnTo>
                  <a:lnTo>
                    <a:pt x="10198" y="195278"/>
                  </a:lnTo>
                  <a:lnTo>
                    <a:pt x="8354" y="210192"/>
                  </a:lnTo>
                  <a:lnTo>
                    <a:pt x="6284" y="224173"/>
                  </a:lnTo>
                  <a:lnTo>
                    <a:pt x="4349" y="237717"/>
                  </a:lnTo>
                  <a:lnTo>
                    <a:pt x="2749" y="251167"/>
                  </a:lnTo>
                  <a:lnTo>
                    <a:pt x="1523" y="264676"/>
                  </a:lnTo>
                  <a:lnTo>
                    <a:pt x="625" y="278294"/>
                  </a:lnTo>
                  <a:lnTo>
                    <a:pt x="0" y="291995"/>
                  </a:lnTo>
                  <a:lnTo>
                    <a:pt x="73" y="304942"/>
                  </a:lnTo>
                  <a:lnTo>
                    <a:pt x="1711" y="315578"/>
                  </a:lnTo>
                  <a:lnTo>
                    <a:pt x="5266" y="323240"/>
                  </a:lnTo>
                  <a:lnTo>
                    <a:pt x="10774" y="328075"/>
                  </a:lnTo>
                  <a:lnTo>
                    <a:pt x="18216" y="330579"/>
                  </a:lnTo>
                  <a:lnTo>
                    <a:pt x="27373" y="331307"/>
                  </a:lnTo>
                  <a:lnTo>
                    <a:pt x="37910" y="330902"/>
                  </a:lnTo>
                  <a:lnTo>
                    <a:pt x="49491" y="330050"/>
                  </a:lnTo>
                  <a:lnTo>
                    <a:pt x="61830" y="329161"/>
                  </a:lnTo>
                  <a:lnTo>
                    <a:pt x="74705" y="328401"/>
                  </a:lnTo>
                  <a:lnTo>
                    <a:pt x="87953" y="327811"/>
                  </a:lnTo>
                  <a:lnTo>
                    <a:pt x="101439" y="327371"/>
                  </a:lnTo>
                  <a:lnTo>
                    <a:pt x="114474" y="326858"/>
                  </a:lnTo>
                  <a:lnTo>
                    <a:pt x="127092" y="325705"/>
                  </a:lnTo>
                  <a:lnTo>
                    <a:pt x="140401" y="322692"/>
                  </a:lnTo>
                  <a:lnTo>
                    <a:pt x="15652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06913" y="6183028"/>
              <a:ext cx="141565" cy="127281"/>
            </a:xfrm>
            <a:custGeom>
              <a:avLst/>
              <a:gdLst/>
              <a:ahLst/>
              <a:cxnLst/>
              <a:rect l="0" t="0" r="0" b="0"/>
              <a:pathLst>
                <a:path w="141565" h="127281">
                  <a:moveTo>
                    <a:pt x="67864" y="70899"/>
                  </a:moveTo>
                  <a:lnTo>
                    <a:pt x="70664" y="59231"/>
                  </a:lnTo>
                  <a:lnTo>
                    <a:pt x="72165" y="48742"/>
                  </a:lnTo>
                  <a:lnTo>
                    <a:pt x="72463" y="38449"/>
                  </a:lnTo>
                  <a:lnTo>
                    <a:pt x="71438" y="28494"/>
                  </a:lnTo>
                  <a:lnTo>
                    <a:pt x="68673" y="19446"/>
                  </a:lnTo>
                  <a:lnTo>
                    <a:pt x="64098" y="11577"/>
                  </a:lnTo>
                  <a:lnTo>
                    <a:pt x="57938" y="5319"/>
                  </a:lnTo>
                  <a:lnTo>
                    <a:pt x="50522" y="1399"/>
                  </a:lnTo>
                  <a:lnTo>
                    <a:pt x="42177" y="0"/>
                  </a:lnTo>
                  <a:lnTo>
                    <a:pt x="33493" y="1163"/>
                  </a:lnTo>
                  <a:lnTo>
                    <a:pt x="25284" y="5053"/>
                  </a:lnTo>
                  <a:lnTo>
                    <a:pt x="17961" y="11483"/>
                  </a:lnTo>
                  <a:lnTo>
                    <a:pt x="11725" y="20017"/>
                  </a:lnTo>
                  <a:lnTo>
                    <a:pt x="6752" y="30171"/>
                  </a:lnTo>
                  <a:lnTo>
                    <a:pt x="3010" y="41507"/>
                  </a:lnTo>
                  <a:lnTo>
                    <a:pt x="631" y="53521"/>
                  </a:lnTo>
                  <a:lnTo>
                    <a:pt x="0" y="65651"/>
                  </a:lnTo>
                  <a:lnTo>
                    <a:pt x="1166" y="77578"/>
                  </a:lnTo>
                  <a:lnTo>
                    <a:pt x="3895" y="89043"/>
                  </a:lnTo>
                  <a:lnTo>
                    <a:pt x="7861" y="99749"/>
                  </a:lnTo>
                  <a:lnTo>
                    <a:pt x="12752" y="109601"/>
                  </a:lnTo>
                  <a:lnTo>
                    <a:pt x="18476" y="118030"/>
                  </a:lnTo>
                  <a:lnTo>
                    <a:pt x="25140" y="123957"/>
                  </a:lnTo>
                  <a:lnTo>
                    <a:pt x="32723" y="127010"/>
                  </a:lnTo>
                  <a:lnTo>
                    <a:pt x="40763" y="127280"/>
                  </a:lnTo>
                  <a:lnTo>
                    <a:pt x="48473" y="124960"/>
                  </a:lnTo>
                  <a:lnTo>
                    <a:pt x="55434" y="120439"/>
                  </a:lnTo>
                  <a:lnTo>
                    <a:pt x="61581" y="114186"/>
                  </a:lnTo>
                  <a:lnTo>
                    <a:pt x="67018" y="106644"/>
                  </a:lnTo>
                  <a:lnTo>
                    <a:pt x="71893" y="98168"/>
                  </a:lnTo>
                  <a:lnTo>
                    <a:pt x="76185" y="88872"/>
                  </a:lnTo>
                  <a:lnTo>
                    <a:pt x="79702" y="78649"/>
                  </a:lnTo>
                  <a:lnTo>
                    <a:pt x="82421" y="67543"/>
                  </a:lnTo>
                  <a:lnTo>
                    <a:pt x="84944" y="56891"/>
                  </a:lnTo>
                  <a:lnTo>
                    <a:pt x="88262" y="50285"/>
                  </a:lnTo>
                  <a:lnTo>
                    <a:pt x="92225" y="49574"/>
                  </a:lnTo>
                  <a:lnTo>
                    <a:pt x="96083" y="52927"/>
                  </a:lnTo>
                  <a:lnTo>
                    <a:pt x="99724" y="58809"/>
                  </a:lnTo>
                  <a:lnTo>
                    <a:pt x="103241" y="66299"/>
                  </a:lnTo>
                  <a:lnTo>
                    <a:pt x="106711" y="74814"/>
                  </a:lnTo>
                  <a:lnTo>
                    <a:pt x="110409" y="83537"/>
                  </a:lnTo>
                  <a:lnTo>
                    <a:pt x="115383" y="92191"/>
                  </a:lnTo>
                  <a:lnTo>
                    <a:pt x="124305" y="101527"/>
                  </a:lnTo>
                  <a:lnTo>
                    <a:pt x="141564" y="113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380062" y="5980186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9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30"/>
                  </a:lnTo>
                  <a:lnTo>
                    <a:pt x="0" y="107293"/>
                  </a:lnTo>
                  <a:lnTo>
                    <a:pt x="0" y="124897"/>
                  </a:lnTo>
                  <a:lnTo>
                    <a:pt x="0" y="143289"/>
                  </a:lnTo>
                  <a:lnTo>
                    <a:pt x="0" y="162216"/>
                  </a:lnTo>
                  <a:lnTo>
                    <a:pt x="0" y="181227"/>
                  </a:lnTo>
                  <a:lnTo>
                    <a:pt x="0" y="200048"/>
                  </a:lnTo>
                  <a:lnTo>
                    <a:pt x="0" y="218432"/>
                  </a:lnTo>
                  <a:lnTo>
                    <a:pt x="0" y="236083"/>
                  </a:lnTo>
                  <a:lnTo>
                    <a:pt x="0" y="252913"/>
                  </a:lnTo>
                  <a:lnTo>
                    <a:pt x="0" y="268982"/>
                  </a:lnTo>
                  <a:lnTo>
                    <a:pt x="0" y="286289"/>
                  </a:lnTo>
                  <a:lnTo>
                    <a:pt x="0" y="30970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405949" y="6096000"/>
              <a:ext cx="221912" cy="212767"/>
            </a:xfrm>
            <a:custGeom>
              <a:avLst/>
              <a:gdLst/>
              <a:ahLst/>
              <a:cxnLst/>
              <a:rect l="0" t="0" r="0" b="0"/>
              <a:pathLst>
                <a:path w="221912" h="212767">
                  <a:moveTo>
                    <a:pt x="79398" y="0"/>
                  </a:moveTo>
                  <a:lnTo>
                    <a:pt x="70664" y="5935"/>
                  </a:lnTo>
                  <a:lnTo>
                    <a:pt x="62958" y="12139"/>
                  </a:lnTo>
                  <a:lnTo>
                    <a:pt x="55556" y="19230"/>
                  </a:lnTo>
                  <a:lnTo>
                    <a:pt x="48294" y="26998"/>
                  </a:lnTo>
                  <a:lnTo>
                    <a:pt x="41116" y="34996"/>
                  </a:lnTo>
                  <a:lnTo>
                    <a:pt x="33990" y="42941"/>
                  </a:lnTo>
                  <a:lnTo>
                    <a:pt x="26900" y="50889"/>
                  </a:lnTo>
                  <a:lnTo>
                    <a:pt x="19833" y="59130"/>
                  </a:lnTo>
                  <a:lnTo>
                    <a:pt x="12800" y="67821"/>
                  </a:lnTo>
                  <a:lnTo>
                    <a:pt x="6451" y="76961"/>
                  </a:lnTo>
                  <a:lnTo>
                    <a:pt x="2011" y="86482"/>
                  </a:lnTo>
                  <a:lnTo>
                    <a:pt x="0" y="96294"/>
                  </a:lnTo>
                  <a:lnTo>
                    <a:pt x="450" y="106155"/>
                  </a:lnTo>
                  <a:lnTo>
                    <a:pt x="3261" y="115696"/>
                  </a:lnTo>
                  <a:lnTo>
                    <a:pt x="8116" y="124735"/>
                  </a:lnTo>
                  <a:lnTo>
                    <a:pt x="14594" y="133108"/>
                  </a:lnTo>
                  <a:lnTo>
                    <a:pt x="22289" y="140586"/>
                  </a:lnTo>
                  <a:lnTo>
                    <a:pt x="30866" y="147130"/>
                  </a:lnTo>
                  <a:lnTo>
                    <a:pt x="40230" y="152695"/>
                  </a:lnTo>
                  <a:lnTo>
                    <a:pt x="50500" y="157142"/>
                  </a:lnTo>
                  <a:lnTo>
                    <a:pt x="61656" y="160492"/>
                  </a:lnTo>
                  <a:lnTo>
                    <a:pt x="73078" y="162421"/>
                  </a:lnTo>
                  <a:lnTo>
                    <a:pt x="83682" y="162209"/>
                  </a:lnTo>
                  <a:lnTo>
                    <a:pt x="92926" y="159661"/>
                  </a:lnTo>
                  <a:lnTo>
                    <a:pt x="100945" y="155187"/>
                  </a:lnTo>
                  <a:lnTo>
                    <a:pt x="108253" y="149511"/>
                  </a:lnTo>
                  <a:lnTo>
                    <a:pt x="115250" y="143184"/>
                  </a:lnTo>
                  <a:lnTo>
                    <a:pt x="122308" y="136686"/>
                  </a:lnTo>
                  <a:lnTo>
                    <a:pt x="129827" y="130491"/>
                  </a:lnTo>
                  <a:lnTo>
                    <a:pt x="137967" y="124810"/>
                  </a:lnTo>
                  <a:lnTo>
                    <a:pt x="146539" y="119489"/>
                  </a:lnTo>
                  <a:lnTo>
                    <a:pt x="155132" y="114142"/>
                  </a:lnTo>
                  <a:lnTo>
                    <a:pt x="163501" y="108539"/>
                  </a:lnTo>
                  <a:lnTo>
                    <a:pt x="171576" y="102619"/>
                  </a:lnTo>
                  <a:lnTo>
                    <a:pt x="179377" y="96411"/>
                  </a:lnTo>
                  <a:lnTo>
                    <a:pt x="186953" y="89968"/>
                  </a:lnTo>
                  <a:lnTo>
                    <a:pt x="194192" y="83182"/>
                  </a:lnTo>
                  <a:lnTo>
                    <a:pt x="200834" y="75795"/>
                  </a:lnTo>
                  <a:lnTo>
                    <a:pt x="206772" y="67719"/>
                  </a:lnTo>
                  <a:lnTo>
                    <a:pt x="211573" y="59177"/>
                  </a:lnTo>
                  <a:lnTo>
                    <a:pt x="214436" y="50598"/>
                  </a:lnTo>
                  <a:lnTo>
                    <a:pt x="215092" y="42240"/>
                  </a:lnTo>
                  <a:lnTo>
                    <a:pt x="213582" y="34340"/>
                  </a:lnTo>
                  <a:lnTo>
                    <a:pt x="209984" y="27189"/>
                  </a:lnTo>
                  <a:lnTo>
                    <a:pt x="204561" y="20872"/>
                  </a:lnTo>
                  <a:lnTo>
                    <a:pt x="197515" y="15631"/>
                  </a:lnTo>
                  <a:lnTo>
                    <a:pt x="188899" y="11933"/>
                  </a:lnTo>
                  <a:lnTo>
                    <a:pt x="178896" y="9895"/>
                  </a:lnTo>
                  <a:lnTo>
                    <a:pt x="168097" y="9492"/>
                  </a:lnTo>
                  <a:lnTo>
                    <a:pt x="157390" y="10734"/>
                  </a:lnTo>
                  <a:lnTo>
                    <a:pt x="147272" y="13461"/>
                  </a:lnTo>
                  <a:lnTo>
                    <a:pt x="138023" y="17562"/>
                  </a:lnTo>
                  <a:lnTo>
                    <a:pt x="129882" y="23055"/>
                  </a:lnTo>
                  <a:lnTo>
                    <a:pt x="122857" y="29826"/>
                  </a:lnTo>
                  <a:lnTo>
                    <a:pt x="116953" y="37811"/>
                  </a:lnTo>
                  <a:lnTo>
                    <a:pt x="112269" y="47074"/>
                  </a:lnTo>
                  <a:lnTo>
                    <a:pt x="108743" y="57528"/>
                  </a:lnTo>
                  <a:lnTo>
                    <a:pt x="106186" y="68971"/>
                  </a:lnTo>
                  <a:lnTo>
                    <a:pt x="104377" y="81176"/>
                  </a:lnTo>
                  <a:lnTo>
                    <a:pt x="103124" y="93936"/>
                  </a:lnTo>
                  <a:lnTo>
                    <a:pt x="102434" y="106928"/>
                  </a:lnTo>
                  <a:lnTo>
                    <a:pt x="102494" y="119723"/>
                  </a:lnTo>
                  <a:lnTo>
                    <a:pt x="103358" y="132100"/>
                  </a:lnTo>
                  <a:lnTo>
                    <a:pt x="105261" y="143868"/>
                  </a:lnTo>
                  <a:lnTo>
                    <a:pt x="108673" y="154779"/>
                  </a:lnTo>
                  <a:lnTo>
                    <a:pt x="113715" y="164781"/>
                  </a:lnTo>
                  <a:lnTo>
                    <a:pt x="120203" y="173821"/>
                  </a:lnTo>
                  <a:lnTo>
                    <a:pt x="127846" y="181755"/>
                  </a:lnTo>
                  <a:lnTo>
                    <a:pt x="136356" y="188612"/>
                  </a:lnTo>
                  <a:lnTo>
                    <a:pt x="145492" y="194559"/>
                  </a:lnTo>
                  <a:lnTo>
                    <a:pt x="155068" y="199795"/>
                  </a:lnTo>
                  <a:lnTo>
                    <a:pt x="164952" y="204498"/>
                  </a:lnTo>
                  <a:lnTo>
                    <a:pt x="175044" y="208488"/>
                  </a:lnTo>
                  <a:lnTo>
                    <a:pt x="185279" y="211265"/>
                  </a:lnTo>
                  <a:lnTo>
                    <a:pt x="195615" y="212650"/>
                  </a:lnTo>
                  <a:lnTo>
                    <a:pt x="206184" y="212766"/>
                  </a:lnTo>
                  <a:lnTo>
                    <a:pt x="217272" y="211855"/>
                  </a:lnTo>
                  <a:lnTo>
                    <a:pt x="221911" y="211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5632746" y="5959129"/>
            <a:ext cx="1337120" cy="429446"/>
            <a:chOff x="5632746" y="5959129"/>
            <a:chExt cx="1337120" cy="429446"/>
          </a:xfrm>
        </p:grpSpPr>
        <p:sp>
          <p:nvSpPr>
            <p:cNvPr id="184" name="Freeform 183"/>
            <p:cNvSpPr/>
            <p:nvPr/>
          </p:nvSpPr>
          <p:spPr>
            <a:xfrm>
              <a:off x="5632746" y="6117057"/>
              <a:ext cx="160323" cy="221670"/>
            </a:xfrm>
            <a:custGeom>
              <a:avLst/>
              <a:gdLst/>
              <a:ahLst/>
              <a:cxnLst/>
              <a:rect l="0" t="0" r="0" b="0"/>
              <a:pathLst>
                <a:path w="160323" h="221670">
                  <a:moveTo>
                    <a:pt x="126342" y="0"/>
                  </a:moveTo>
                  <a:lnTo>
                    <a:pt x="114674" y="133"/>
                  </a:lnTo>
                  <a:lnTo>
                    <a:pt x="104185" y="1414"/>
                  </a:lnTo>
                  <a:lnTo>
                    <a:pt x="93888" y="4007"/>
                  </a:lnTo>
                  <a:lnTo>
                    <a:pt x="83759" y="7727"/>
                  </a:lnTo>
                  <a:lnTo>
                    <a:pt x="74064" y="12360"/>
                  </a:lnTo>
                  <a:lnTo>
                    <a:pt x="64932" y="17697"/>
                  </a:lnTo>
                  <a:lnTo>
                    <a:pt x="56503" y="23717"/>
                  </a:lnTo>
                  <a:lnTo>
                    <a:pt x="48989" y="30580"/>
                  </a:lnTo>
                  <a:lnTo>
                    <a:pt x="42428" y="38303"/>
                  </a:lnTo>
                  <a:lnTo>
                    <a:pt x="37023" y="46777"/>
                  </a:lnTo>
                  <a:lnTo>
                    <a:pt x="33214" y="55842"/>
                  </a:lnTo>
                  <a:lnTo>
                    <a:pt x="31102" y="65344"/>
                  </a:lnTo>
                  <a:lnTo>
                    <a:pt x="30649" y="74996"/>
                  </a:lnTo>
                  <a:lnTo>
                    <a:pt x="31857" y="84396"/>
                  </a:lnTo>
                  <a:lnTo>
                    <a:pt x="34567" y="93336"/>
                  </a:lnTo>
                  <a:lnTo>
                    <a:pt x="38826" y="101473"/>
                  </a:lnTo>
                  <a:lnTo>
                    <a:pt x="44958" y="108261"/>
                  </a:lnTo>
                  <a:lnTo>
                    <a:pt x="52966" y="113532"/>
                  </a:lnTo>
                  <a:lnTo>
                    <a:pt x="62427" y="117598"/>
                  </a:lnTo>
                  <a:lnTo>
                    <a:pt x="72687" y="121032"/>
                  </a:lnTo>
                  <a:lnTo>
                    <a:pt x="83284" y="124242"/>
                  </a:lnTo>
                  <a:lnTo>
                    <a:pt x="93820" y="127589"/>
                  </a:lnTo>
                  <a:lnTo>
                    <a:pt x="103887" y="131456"/>
                  </a:lnTo>
                  <a:lnTo>
                    <a:pt x="113321" y="135992"/>
                  </a:lnTo>
                  <a:lnTo>
                    <a:pt x="122146" y="141159"/>
                  </a:lnTo>
                  <a:lnTo>
                    <a:pt x="130467" y="146845"/>
                  </a:lnTo>
                  <a:lnTo>
                    <a:pt x="138394" y="152935"/>
                  </a:lnTo>
                  <a:lnTo>
                    <a:pt x="145703" y="159651"/>
                  </a:lnTo>
                  <a:lnTo>
                    <a:pt x="151860" y="167522"/>
                  </a:lnTo>
                  <a:lnTo>
                    <a:pt x="156656" y="176731"/>
                  </a:lnTo>
                  <a:lnTo>
                    <a:pt x="159705" y="186679"/>
                  </a:lnTo>
                  <a:lnTo>
                    <a:pt x="160322" y="196208"/>
                  </a:lnTo>
                  <a:lnTo>
                    <a:pt x="158355" y="204678"/>
                  </a:lnTo>
                  <a:lnTo>
                    <a:pt x="153948" y="211649"/>
                  </a:lnTo>
                  <a:lnTo>
                    <a:pt x="147262" y="216649"/>
                  </a:lnTo>
                  <a:lnTo>
                    <a:pt x="138619" y="219638"/>
                  </a:lnTo>
                  <a:lnTo>
                    <a:pt x="128429" y="221052"/>
                  </a:lnTo>
                  <a:lnTo>
                    <a:pt x="117081" y="221569"/>
                  </a:lnTo>
                  <a:lnTo>
                    <a:pt x="104900" y="221669"/>
                  </a:lnTo>
                  <a:lnTo>
                    <a:pt x="92130" y="221607"/>
                  </a:lnTo>
                  <a:lnTo>
                    <a:pt x="78953" y="221502"/>
                  </a:lnTo>
                  <a:lnTo>
                    <a:pt x="65510" y="221399"/>
                  </a:lnTo>
                  <a:lnTo>
                    <a:pt x="52305" y="221314"/>
                  </a:lnTo>
                  <a:lnTo>
                    <a:pt x="38809" y="221240"/>
                  </a:lnTo>
                  <a:lnTo>
                    <a:pt x="22722" y="2211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001243" y="5994576"/>
              <a:ext cx="222273" cy="393999"/>
            </a:xfrm>
            <a:custGeom>
              <a:avLst/>
              <a:gdLst/>
              <a:ahLst/>
              <a:cxnLst/>
              <a:rect l="0" t="0" r="0" b="0"/>
              <a:pathLst>
                <a:path w="222273" h="393999">
                  <a:moveTo>
                    <a:pt x="200042" y="27724"/>
                  </a:moveTo>
                  <a:lnTo>
                    <a:pt x="194107" y="21924"/>
                  </a:lnTo>
                  <a:lnTo>
                    <a:pt x="187902" y="16999"/>
                  </a:lnTo>
                  <a:lnTo>
                    <a:pt x="180802" y="12502"/>
                  </a:lnTo>
                  <a:lnTo>
                    <a:pt x="172689" y="8454"/>
                  </a:lnTo>
                  <a:lnTo>
                    <a:pt x="163394" y="5088"/>
                  </a:lnTo>
                  <a:lnTo>
                    <a:pt x="152951" y="2484"/>
                  </a:lnTo>
                  <a:lnTo>
                    <a:pt x="141699" y="730"/>
                  </a:lnTo>
                  <a:lnTo>
                    <a:pt x="130161" y="0"/>
                  </a:lnTo>
                  <a:lnTo>
                    <a:pt x="118665" y="292"/>
                  </a:lnTo>
                  <a:lnTo>
                    <a:pt x="107338" y="1623"/>
                  </a:lnTo>
                  <a:lnTo>
                    <a:pt x="96201" y="4111"/>
                  </a:lnTo>
                  <a:lnTo>
                    <a:pt x="85233" y="7711"/>
                  </a:lnTo>
                  <a:lnTo>
                    <a:pt x="74562" y="12245"/>
                  </a:lnTo>
                  <a:lnTo>
                    <a:pt x="64463" y="17505"/>
                  </a:lnTo>
                  <a:lnTo>
                    <a:pt x="55041" y="23305"/>
                  </a:lnTo>
                  <a:lnTo>
                    <a:pt x="46408" y="29657"/>
                  </a:lnTo>
                  <a:lnTo>
                    <a:pt x="38755" y="36751"/>
                  </a:lnTo>
                  <a:lnTo>
                    <a:pt x="32089" y="44635"/>
                  </a:lnTo>
                  <a:lnTo>
                    <a:pt x="26272" y="53218"/>
                  </a:lnTo>
                  <a:lnTo>
                    <a:pt x="21124" y="62357"/>
                  </a:lnTo>
                  <a:lnTo>
                    <a:pt x="16476" y="71919"/>
                  </a:lnTo>
                  <a:lnTo>
                    <a:pt x="12352" y="81950"/>
                  </a:lnTo>
                  <a:lnTo>
                    <a:pt x="8955" y="92669"/>
                  </a:lnTo>
                  <a:lnTo>
                    <a:pt x="6339" y="104136"/>
                  </a:lnTo>
                  <a:lnTo>
                    <a:pt x="4582" y="116107"/>
                  </a:lnTo>
                  <a:lnTo>
                    <a:pt x="3852" y="128143"/>
                  </a:lnTo>
                  <a:lnTo>
                    <a:pt x="4146" y="139975"/>
                  </a:lnTo>
                  <a:lnTo>
                    <a:pt x="5479" y="151360"/>
                  </a:lnTo>
                  <a:lnTo>
                    <a:pt x="7969" y="162005"/>
                  </a:lnTo>
                  <a:lnTo>
                    <a:pt x="11579" y="171821"/>
                  </a:lnTo>
                  <a:lnTo>
                    <a:pt x="16460" y="180564"/>
                  </a:lnTo>
                  <a:lnTo>
                    <a:pt x="23016" y="187766"/>
                  </a:lnTo>
                  <a:lnTo>
                    <a:pt x="31319" y="193314"/>
                  </a:lnTo>
                  <a:lnTo>
                    <a:pt x="41149" y="197397"/>
                  </a:lnTo>
                  <a:lnTo>
                    <a:pt x="52188" y="200312"/>
                  </a:lnTo>
                  <a:lnTo>
                    <a:pt x="64127" y="202356"/>
                  </a:lnTo>
                  <a:lnTo>
                    <a:pt x="76548" y="203935"/>
                  </a:lnTo>
                  <a:lnTo>
                    <a:pt x="88951" y="205545"/>
                  </a:lnTo>
                  <a:lnTo>
                    <a:pt x="101067" y="207455"/>
                  </a:lnTo>
                  <a:lnTo>
                    <a:pt x="112829" y="209893"/>
                  </a:lnTo>
                  <a:lnTo>
                    <a:pt x="124267" y="213135"/>
                  </a:lnTo>
                  <a:lnTo>
                    <a:pt x="135441" y="217243"/>
                  </a:lnTo>
                  <a:lnTo>
                    <a:pt x="146251" y="222120"/>
                  </a:lnTo>
                  <a:lnTo>
                    <a:pt x="156445" y="227610"/>
                  </a:lnTo>
                  <a:lnTo>
                    <a:pt x="165934" y="233560"/>
                  </a:lnTo>
                  <a:lnTo>
                    <a:pt x="174782" y="239841"/>
                  </a:lnTo>
                  <a:lnTo>
                    <a:pt x="183112" y="246356"/>
                  </a:lnTo>
                  <a:lnTo>
                    <a:pt x="191046" y="253038"/>
                  </a:lnTo>
                  <a:lnTo>
                    <a:pt x="198528" y="259999"/>
                  </a:lnTo>
                  <a:lnTo>
                    <a:pt x="205334" y="267511"/>
                  </a:lnTo>
                  <a:lnTo>
                    <a:pt x="211385" y="275683"/>
                  </a:lnTo>
                  <a:lnTo>
                    <a:pt x="216433" y="284631"/>
                  </a:lnTo>
                  <a:lnTo>
                    <a:pt x="219993" y="294547"/>
                  </a:lnTo>
                  <a:lnTo>
                    <a:pt x="221935" y="305440"/>
                  </a:lnTo>
                  <a:lnTo>
                    <a:pt x="222272" y="317009"/>
                  </a:lnTo>
                  <a:lnTo>
                    <a:pt x="220986" y="328766"/>
                  </a:lnTo>
                  <a:lnTo>
                    <a:pt x="218228" y="340404"/>
                  </a:lnTo>
                  <a:lnTo>
                    <a:pt x="214107" y="351487"/>
                  </a:lnTo>
                  <a:lnTo>
                    <a:pt x="208600" y="361398"/>
                  </a:lnTo>
                  <a:lnTo>
                    <a:pt x="201820" y="369907"/>
                  </a:lnTo>
                  <a:lnTo>
                    <a:pt x="193828" y="376958"/>
                  </a:lnTo>
                  <a:lnTo>
                    <a:pt x="184561" y="382485"/>
                  </a:lnTo>
                  <a:lnTo>
                    <a:pt x="174105" y="386614"/>
                  </a:lnTo>
                  <a:lnTo>
                    <a:pt x="162660" y="389592"/>
                  </a:lnTo>
                  <a:lnTo>
                    <a:pt x="150453" y="391691"/>
                  </a:lnTo>
                  <a:lnTo>
                    <a:pt x="137692" y="393142"/>
                  </a:lnTo>
                  <a:lnTo>
                    <a:pt x="124700" y="393967"/>
                  </a:lnTo>
                  <a:lnTo>
                    <a:pt x="111905" y="393998"/>
                  </a:lnTo>
                  <a:lnTo>
                    <a:pt x="99522" y="393204"/>
                  </a:lnTo>
                  <a:lnTo>
                    <a:pt x="87582" y="391688"/>
                  </a:lnTo>
                  <a:lnTo>
                    <a:pt x="76022" y="389600"/>
                  </a:lnTo>
                  <a:lnTo>
                    <a:pt x="64767" y="387088"/>
                  </a:lnTo>
                  <a:lnTo>
                    <a:pt x="53807" y="384425"/>
                  </a:lnTo>
                  <a:lnTo>
                    <a:pt x="41923" y="381743"/>
                  </a:lnTo>
                  <a:lnTo>
                    <a:pt x="25833" y="378809"/>
                  </a:lnTo>
                  <a:lnTo>
                    <a:pt x="0" y="375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317098" y="5959129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7"/>
                  </a:lnTo>
                  <a:lnTo>
                    <a:pt x="0" y="85736"/>
                  </a:lnTo>
                  <a:lnTo>
                    <a:pt x="0" y="103154"/>
                  </a:lnTo>
                  <a:lnTo>
                    <a:pt x="0" y="121596"/>
                  </a:lnTo>
                  <a:lnTo>
                    <a:pt x="0" y="140821"/>
                  </a:lnTo>
                  <a:lnTo>
                    <a:pt x="0" y="160780"/>
                  </a:lnTo>
                  <a:lnTo>
                    <a:pt x="0" y="181616"/>
                  </a:lnTo>
                  <a:lnTo>
                    <a:pt x="0" y="203330"/>
                  </a:lnTo>
                  <a:lnTo>
                    <a:pt x="0" y="225641"/>
                  </a:lnTo>
                  <a:lnTo>
                    <a:pt x="0" y="248077"/>
                  </a:lnTo>
                  <a:lnTo>
                    <a:pt x="0" y="270351"/>
                  </a:lnTo>
                  <a:lnTo>
                    <a:pt x="0" y="292208"/>
                  </a:lnTo>
                  <a:lnTo>
                    <a:pt x="0" y="313343"/>
                  </a:lnTo>
                  <a:lnTo>
                    <a:pt x="0" y="333652"/>
                  </a:lnTo>
                  <a:lnTo>
                    <a:pt x="0" y="352655"/>
                  </a:lnTo>
                  <a:lnTo>
                    <a:pt x="0" y="371375"/>
                  </a:lnTo>
                  <a:lnTo>
                    <a:pt x="0" y="39257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190756" y="6085471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8" y="0"/>
                  </a:lnTo>
                  <a:lnTo>
                    <a:pt x="165575" y="0"/>
                  </a:lnTo>
                  <a:lnTo>
                    <a:pt x="153240" y="0"/>
                  </a:lnTo>
                  <a:lnTo>
                    <a:pt x="139932" y="0"/>
                  </a:lnTo>
                  <a:lnTo>
                    <a:pt x="125627" y="0"/>
                  </a:lnTo>
                  <a:lnTo>
                    <a:pt x="110623" y="0"/>
                  </a:lnTo>
                  <a:lnTo>
                    <a:pt x="95410" y="0"/>
                  </a:lnTo>
                  <a:lnTo>
                    <a:pt x="80301" y="0"/>
                  </a:lnTo>
                  <a:lnTo>
                    <a:pt x="65626" y="0"/>
                  </a:lnTo>
                  <a:lnTo>
                    <a:pt x="50167" y="0"/>
                  </a:lnTo>
                  <a:lnTo>
                    <a:pt x="303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360505" y="6163518"/>
              <a:ext cx="156636" cy="209890"/>
            </a:xfrm>
            <a:custGeom>
              <a:avLst/>
              <a:gdLst/>
              <a:ahLst/>
              <a:cxnLst/>
              <a:rect l="0" t="0" r="0" b="0"/>
              <a:pathLst>
                <a:path w="156636" h="209890">
                  <a:moveTo>
                    <a:pt x="103992" y="79881"/>
                  </a:moveTo>
                  <a:lnTo>
                    <a:pt x="101059" y="71079"/>
                  </a:lnTo>
                  <a:lnTo>
                    <a:pt x="98276" y="62733"/>
                  </a:lnTo>
                  <a:lnTo>
                    <a:pt x="95373" y="54034"/>
                  </a:lnTo>
                  <a:lnTo>
                    <a:pt x="92159" y="44913"/>
                  </a:lnTo>
                  <a:lnTo>
                    <a:pt x="88345" y="35418"/>
                  </a:lnTo>
                  <a:lnTo>
                    <a:pt x="83824" y="25644"/>
                  </a:lnTo>
                  <a:lnTo>
                    <a:pt x="78487" y="16322"/>
                  </a:lnTo>
                  <a:lnTo>
                    <a:pt x="72151" y="8742"/>
                  </a:lnTo>
                  <a:lnTo>
                    <a:pt x="64817" y="3473"/>
                  </a:lnTo>
                  <a:lnTo>
                    <a:pt x="56792" y="583"/>
                  </a:lnTo>
                  <a:lnTo>
                    <a:pt x="48566" y="0"/>
                  </a:lnTo>
                  <a:lnTo>
                    <a:pt x="40454" y="1433"/>
                  </a:lnTo>
                  <a:lnTo>
                    <a:pt x="32891" y="4799"/>
                  </a:lnTo>
                  <a:lnTo>
                    <a:pt x="26497" y="10315"/>
                  </a:lnTo>
                  <a:lnTo>
                    <a:pt x="21494" y="17903"/>
                  </a:lnTo>
                  <a:lnTo>
                    <a:pt x="17611" y="27079"/>
                  </a:lnTo>
                  <a:lnTo>
                    <a:pt x="14297" y="37145"/>
                  </a:lnTo>
                  <a:lnTo>
                    <a:pt x="11178" y="47622"/>
                  </a:lnTo>
                  <a:lnTo>
                    <a:pt x="8231" y="58417"/>
                  </a:lnTo>
                  <a:lnTo>
                    <a:pt x="5698" y="69723"/>
                  </a:lnTo>
                  <a:lnTo>
                    <a:pt x="3693" y="81624"/>
                  </a:lnTo>
                  <a:lnTo>
                    <a:pt x="2194" y="94074"/>
                  </a:lnTo>
                  <a:lnTo>
                    <a:pt x="1112" y="106971"/>
                  </a:lnTo>
                  <a:lnTo>
                    <a:pt x="355" y="120203"/>
                  </a:lnTo>
                  <a:lnTo>
                    <a:pt x="0" y="133514"/>
                  </a:lnTo>
                  <a:lnTo>
                    <a:pt x="286" y="146523"/>
                  </a:lnTo>
                  <a:lnTo>
                    <a:pt x="1297" y="159046"/>
                  </a:lnTo>
                  <a:lnTo>
                    <a:pt x="3129" y="170911"/>
                  </a:lnTo>
                  <a:lnTo>
                    <a:pt x="5961" y="181887"/>
                  </a:lnTo>
                  <a:lnTo>
                    <a:pt x="9795" y="191919"/>
                  </a:lnTo>
                  <a:lnTo>
                    <a:pt x="14489" y="200469"/>
                  </a:lnTo>
                  <a:lnTo>
                    <a:pt x="19856" y="206477"/>
                  </a:lnTo>
                  <a:lnTo>
                    <a:pt x="25724" y="209583"/>
                  </a:lnTo>
                  <a:lnTo>
                    <a:pt x="31950" y="209889"/>
                  </a:lnTo>
                  <a:lnTo>
                    <a:pt x="38429" y="207593"/>
                  </a:lnTo>
                  <a:lnTo>
                    <a:pt x="45076" y="203079"/>
                  </a:lnTo>
                  <a:lnTo>
                    <a:pt x="51675" y="196491"/>
                  </a:lnTo>
                  <a:lnTo>
                    <a:pt x="57879" y="187660"/>
                  </a:lnTo>
                  <a:lnTo>
                    <a:pt x="63529" y="176692"/>
                  </a:lnTo>
                  <a:lnTo>
                    <a:pt x="68475" y="164093"/>
                  </a:lnTo>
                  <a:lnTo>
                    <a:pt x="72499" y="150575"/>
                  </a:lnTo>
                  <a:lnTo>
                    <a:pt x="75576" y="136633"/>
                  </a:lnTo>
                  <a:lnTo>
                    <a:pt x="77829" y="122527"/>
                  </a:lnTo>
                  <a:lnTo>
                    <a:pt x="79432" y="108377"/>
                  </a:lnTo>
                  <a:lnTo>
                    <a:pt x="80563" y="94262"/>
                  </a:lnTo>
                  <a:lnTo>
                    <a:pt x="81820" y="81327"/>
                  </a:lnTo>
                  <a:lnTo>
                    <a:pt x="84131" y="73135"/>
                  </a:lnTo>
                  <a:lnTo>
                    <a:pt x="87380" y="71842"/>
                  </a:lnTo>
                  <a:lnTo>
                    <a:pt x="90788" y="75676"/>
                  </a:lnTo>
                  <a:lnTo>
                    <a:pt x="94159" y="82751"/>
                  </a:lnTo>
                  <a:lnTo>
                    <a:pt x="97514" y="91617"/>
                  </a:lnTo>
                  <a:lnTo>
                    <a:pt x="100883" y="101386"/>
                  </a:lnTo>
                  <a:lnTo>
                    <a:pt x="104279" y="111586"/>
                  </a:lnTo>
                  <a:lnTo>
                    <a:pt x="107703" y="121986"/>
                  </a:lnTo>
                  <a:lnTo>
                    <a:pt x="111155" y="132451"/>
                  </a:lnTo>
                  <a:lnTo>
                    <a:pt x="114817" y="142103"/>
                  </a:lnTo>
                  <a:lnTo>
                    <a:pt x="119852" y="149135"/>
                  </a:lnTo>
                  <a:lnTo>
                    <a:pt x="127169" y="153712"/>
                  </a:lnTo>
                  <a:lnTo>
                    <a:pt x="138565" y="155350"/>
                  </a:lnTo>
                  <a:lnTo>
                    <a:pt x="156635" y="153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548725" y="596965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3" y="11869"/>
                  </a:lnTo>
                  <a:lnTo>
                    <a:pt x="5520" y="24278"/>
                  </a:lnTo>
                  <a:lnTo>
                    <a:pt x="3916" y="38460"/>
                  </a:lnTo>
                  <a:lnTo>
                    <a:pt x="2736" y="53996"/>
                  </a:lnTo>
                  <a:lnTo>
                    <a:pt x="1887" y="69992"/>
                  </a:lnTo>
                  <a:lnTo>
                    <a:pt x="1290" y="85884"/>
                  </a:lnTo>
                  <a:lnTo>
                    <a:pt x="875" y="101777"/>
                  </a:lnTo>
                  <a:lnTo>
                    <a:pt x="592" y="118260"/>
                  </a:lnTo>
                  <a:lnTo>
                    <a:pt x="398" y="135641"/>
                  </a:lnTo>
                  <a:lnTo>
                    <a:pt x="267" y="153922"/>
                  </a:lnTo>
                  <a:lnTo>
                    <a:pt x="179" y="172965"/>
                  </a:lnTo>
                  <a:lnTo>
                    <a:pt x="121" y="192589"/>
                  </a:lnTo>
                  <a:lnTo>
                    <a:pt x="80" y="212310"/>
                  </a:lnTo>
                  <a:lnTo>
                    <a:pt x="54" y="231391"/>
                  </a:lnTo>
                  <a:lnTo>
                    <a:pt x="35" y="249479"/>
                  </a:lnTo>
                  <a:lnTo>
                    <a:pt x="24" y="266572"/>
                  </a:lnTo>
                  <a:lnTo>
                    <a:pt x="16" y="282825"/>
                  </a:lnTo>
                  <a:lnTo>
                    <a:pt x="10" y="298410"/>
                  </a:lnTo>
                  <a:lnTo>
                    <a:pt x="7" y="312894"/>
                  </a:lnTo>
                  <a:lnTo>
                    <a:pt x="4" y="326660"/>
                  </a:lnTo>
                  <a:lnTo>
                    <a:pt x="2" y="34092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453969" y="6089332"/>
              <a:ext cx="168457" cy="27726"/>
            </a:xfrm>
            <a:custGeom>
              <a:avLst/>
              <a:gdLst/>
              <a:ahLst/>
              <a:cxnLst/>
              <a:rect l="0" t="0" r="0" b="0"/>
              <a:pathLst>
                <a:path w="168457" h="27726">
                  <a:moveTo>
                    <a:pt x="168456" y="27725"/>
                  </a:moveTo>
                  <a:lnTo>
                    <a:pt x="162521" y="21924"/>
                  </a:lnTo>
                  <a:lnTo>
                    <a:pt x="156317" y="17000"/>
                  </a:lnTo>
                  <a:lnTo>
                    <a:pt x="149212" y="12502"/>
                  </a:lnTo>
                  <a:lnTo>
                    <a:pt x="140926" y="8454"/>
                  </a:lnTo>
                  <a:lnTo>
                    <a:pt x="130982" y="5089"/>
                  </a:lnTo>
                  <a:lnTo>
                    <a:pt x="119286" y="2485"/>
                  </a:lnTo>
                  <a:lnTo>
                    <a:pt x="106208" y="731"/>
                  </a:lnTo>
                  <a:lnTo>
                    <a:pt x="92374" y="0"/>
                  </a:lnTo>
                  <a:lnTo>
                    <a:pt x="78230" y="287"/>
                  </a:lnTo>
                  <a:lnTo>
                    <a:pt x="64224" y="1482"/>
                  </a:lnTo>
                  <a:lnTo>
                    <a:pt x="49296" y="3681"/>
                  </a:lnTo>
                  <a:lnTo>
                    <a:pt x="29904" y="8193"/>
                  </a:lnTo>
                  <a:lnTo>
                    <a:pt x="0" y="1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595275" y="6103871"/>
              <a:ext cx="164021" cy="234285"/>
            </a:xfrm>
            <a:custGeom>
              <a:avLst/>
              <a:gdLst/>
              <a:ahLst/>
              <a:cxnLst/>
              <a:rect l="0" t="0" r="0" b="0"/>
              <a:pathLst>
                <a:path w="164021" h="234285">
                  <a:moveTo>
                    <a:pt x="16621" y="86885"/>
                  </a:moveTo>
                  <a:lnTo>
                    <a:pt x="25489" y="92618"/>
                  </a:lnTo>
                  <a:lnTo>
                    <a:pt x="34477" y="96903"/>
                  </a:lnTo>
                  <a:lnTo>
                    <a:pt x="44468" y="100104"/>
                  </a:lnTo>
                  <a:lnTo>
                    <a:pt x="55275" y="102293"/>
                  </a:lnTo>
                  <a:lnTo>
                    <a:pt x="66438" y="103341"/>
                  </a:lnTo>
                  <a:lnTo>
                    <a:pt x="77638" y="103274"/>
                  </a:lnTo>
                  <a:lnTo>
                    <a:pt x="88579" y="101931"/>
                  </a:lnTo>
                  <a:lnTo>
                    <a:pt x="98914" y="98906"/>
                  </a:lnTo>
                  <a:lnTo>
                    <a:pt x="108514" y="94126"/>
                  </a:lnTo>
                  <a:lnTo>
                    <a:pt x="116939" y="87646"/>
                  </a:lnTo>
                  <a:lnTo>
                    <a:pt x="123395" y="79476"/>
                  </a:lnTo>
                  <a:lnTo>
                    <a:pt x="127624" y="69801"/>
                  </a:lnTo>
                  <a:lnTo>
                    <a:pt x="129837" y="59067"/>
                  </a:lnTo>
                  <a:lnTo>
                    <a:pt x="130426" y="47879"/>
                  </a:lnTo>
                  <a:lnTo>
                    <a:pt x="129775" y="36632"/>
                  </a:lnTo>
                  <a:lnTo>
                    <a:pt x="127732" y="25982"/>
                  </a:lnTo>
                  <a:lnTo>
                    <a:pt x="123635" y="16896"/>
                  </a:lnTo>
                  <a:lnTo>
                    <a:pt x="117292" y="9758"/>
                  </a:lnTo>
                  <a:lnTo>
                    <a:pt x="109102" y="4611"/>
                  </a:lnTo>
                  <a:lnTo>
                    <a:pt x="99769" y="1432"/>
                  </a:lnTo>
                  <a:lnTo>
                    <a:pt x="89831" y="0"/>
                  </a:lnTo>
                  <a:lnTo>
                    <a:pt x="79753" y="136"/>
                  </a:lnTo>
                  <a:lnTo>
                    <a:pt x="70001" y="1805"/>
                  </a:lnTo>
                  <a:lnTo>
                    <a:pt x="60783" y="4847"/>
                  </a:lnTo>
                  <a:lnTo>
                    <a:pt x="52104" y="9005"/>
                  </a:lnTo>
                  <a:lnTo>
                    <a:pt x="43881" y="14011"/>
                  </a:lnTo>
                  <a:lnTo>
                    <a:pt x="36016" y="19641"/>
                  </a:lnTo>
                  <a:lnTo>
                    <a:pt x="28579" y="25878"/>
                  </a:lnTo>
                  <a:lnTo>
                    <a:pt x="21803" y="32895"/>
                  </a:lnTo>
                  <a:lnTo>
                    <a:pt x="15764" y="40733"/>
                  </a:lnTo>
                  <a:lnTo>
                    <a:pt x="10556" y="49454"/>
                  </a:lnTo>
                  <a:lnTo>
                    <a:pt x="6357" y="59219"/>
                  </a:lnTo>
                  <a:lnTo>
                    <a:pt x="3167" y="70014"/>
                  </a:lnTo>
                  <a:lnTo>
                    <a:pt x="1008" y="81688"/>
                  </a:lnTo>
                  <a:lnTo>
                    <a:pt x="0" y="94048"/>
                  </a:lnTo>
                  <a:lnTo>
                    <a:pt x="103" y="106913"/>
                  </a:lnTo>
                  <a:lnTo>
                    <a:pt x="1307" y="119974"/>
                  </a:lnTo>
                  <a:lnTo>
                    <a:pt x="3710" y="132815"/>
                  </a:lnTo>
                  <a:lnTo>
                    <a:pt x="7256" y="145224"/>
                  </a:lnTo>
                  <a:lnTo>
                    <a:pt x="11925" y="157013"/>
                  </a:lnTo>
                  <a:lnTo>
                    <a:pt x="17808" y="167937"/>
                  </a:lnTo>
                  <a:lnTo>
                    <a:pt x="24835" y="177954"/>
                  </a:lnTo>
                  <a:lnTo>
                    <a:pt x="32655" y="187172"/>
                  </a:lnTo>
                  <a:lnTo>
                    <a:pt x="40741" y="195758"/>
                  </a:lnTo>
                  <a:lnTo>
                    <a:pt x="48779" y="203863"/>
                  </a:lnTo>
                  <a:lnTo>
                    <a:pt x="56972" y="211291"/>
                  </a:lnTo>
                  <a:lnTo>
                    <a:pt x="65916" y="217528"/>
                  </a:lnTo>
                  <a:lnTo>
                    <a:pt x="75900" y="222391"/>
                  </a:lnTo>
                  <a:lnTo>
                    <a:pt x="86896" y="225995"/>
                  </a:lnTo>
                  <a:lnTo>
                    <a:pt x="98734" y="228580"/>
                  </a:lnTo>
                  <a:lnTo>
                    <a:pt x="111202" y="230393"/>
                  </a:lnTo>
                  <a:lnTo>
                    <a:pt x="123520" y="231650"/>
                  </a:lnTo>
                  <a:lnTo>
                    <a:pt x="135562" y="232645"/>
                  </a:lnTo>
                  <a:lnTo>
                    <a:pt x="148384" y="233473"/>
                  </a:lnTo>
                  <a:lnTo>
                    <a:pt x="164020" y="234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756737" y="6099091"/>
              <a:ext cx="158365" cy="239065"/>
            </a:xfrm>
            <a:custGeom>
              <a:avLst/>
              <a:gdLst/>
              <a:ahLst/>
              <a:cxnLst/>
              <a:rect l="0" t="0" r="0" b="0"/>
              <a:pathLst>
                <a:path w="158365" h="239065">
                  <a:moveTo>
                    <a:pt x="128900" y="7437"/>
                  </a:moveTo>
                  <a:lnTo>
                    <a:pt x="120031" y="4571"/>
                  </a:lnTo>
                  <a:lnTo>
                    <a:pt x="111045" y="2429"/>
                  </a:lnTo>
                  <a:lnTo>
                    <a:pt x="101059" y="835"/>
                  </a:lnTo>
                  <a:lnTo>
                    <a:pt x="90424" y="0"/>
                  </a:lnTo>
                  <a:lnTo>
                    <a:pt x="79910" y="448"/>
                  </a:lnTo>
                  <a:lnTo>
                    <a:pt x="69957" y="2357"/>
                  </a:lnTo>
                  <a:lnTo>
                    <a:pt x="60670" y="5594"/>
                  </a:lnTo>
                  <a:lnTo>
                    <a:pt x="51983" y="9903"/>
                  </a:lnTo>
                  <a:lnTo>
                    <a:pt x="43772" y="15021"/>
                  </a:lnTo>
                  <a:lnTo>
                    <a:pt x="35922" y="20727"/>
                  </a:lnTo>
                  <a:lnTo>
                    <a:pt x="28328" y="26848"/>
                  </a:lnTo>
                  <a:lnTo>
                    <a:pt x="20926" y="33266"/>
                  </a:lnTo>
                  <a:lnTo>
                    <a:pt x="13987" y="40218"/>
                  </a:lnTo>
                  <a:lnTo>
                    <a:pt x="8085" y="48256"/>
                  </a:lnTo>
                  <a:lnTo>
                    <a:pt x="3465" y="57582"/>
                  </a:lnTo>
                  <a:lnTo>
                    <a:pt x="535" y="67608"/>
                  </a:lnTo>
                  <a:lnTo>
                    <a:pt x="0" y="77192"/>
                  </a:lnTo>
                  <a:lnTo>
                    <a:pt x="2016" y="85707"/>
                  </a:lnTo>
                  <a:lnTo>
                    <a:pt x="6285" y="93049"/>
                  </a:lnTo>
                  <a:lnTo>
                    <a:pt x="12349" y="99363"/>
                  </a:lnTo>
                  <a:lnTo>
                    <a:pt x="19759" y="104860"/>
                  </a:lnTo>
                  <a:lnTo>
                    <a:pt x="28308" y="109587"/>
                  </a:lnTo>
                  <a:lnTo>
                    <a:pt x="38014" y="113404"/>
                  </a:lnTo>
                  <a:lnTo>
                    <a:pt x="48798" y="116318"/>
                  </a:lnTo>
                  <a:lnTo>
                    <a:pt x="60478" y="118617"/>
                  </a:lnTo>
                  <a:lnTo>
                    <a:pt x="72850" y="120777"/>
                  </a:lnTo>
                  <a:lnTo>
                    <a:pt x="85721" y="123090"/>
                  </a:lnTo>
                  <a:lnTo>
                    <a:pt x="98618" y="125814"/>
                  </a:lnTo>
                  <a:lnTo>
                    <a:pt x="110817" y="129254"/>
                  </a:lnTo>
                  <a:lnTo>
                    <a:pt x="121977" y="133503"/>
                  </a:lnTo>
                  <a:lnTo>
                    <a:pt x="131944" y="138647"/>
                  </a:lnTo>
                  <a:lnTo>
                    <a:pt x="140574" y="144848"/>
                  </a:lnTo>
                  <a:lnTo>
                    <a:pt x="147922" y="152089"/>
                  </a:lnTo>
                  <a:lnTo>
                    <a:pt x="153705" y="160052"/>
                  </a:lnTo>
                  <a:lnTo>
                    <a:pt x="157243" y="168234"/>
                  </a:lnTo>
                  <a:lnTo>
                    <a:pt x="158364" y="176328"/>
                  </a:lnTo>
                  <a:lnTo>
                    <a:pt x="157338" y="184217"/>
                  </a:lnTo>
                  <a:lnTo>
                    <a:pt x="154600" y="191894"/>
                  </a:lnTo>
                  <a:lnTo>
                    <a:pt x="150570" y="199387"/>
                  </a:lnTo>
                  <a:lnTo>
                    <a:pt x="145444" y="206571"/>
                  </a:lnTo>
                  <a:lnTo>
                    <a:pt x="139189" y="213176"/>
                  </a:lnTo>
                  <a:lnTo>
                    <a:pt x="131870" y="219098"/>
                  </a:lnTo>
                  <a:lnTo>
                    <a:pt x="123500" y="224228"/>
                  </a:lnTo>
                  <a:lnTo>
                    <a:pt x="113972" y="228376"/>
                  </a:lnTo>
                  <a:lnTo>
                    <a:pt x="103341" y="231536"/>
                  </a:lnTo>
                  <a:lnTo>
                    <a:pt x="91816" y="233850"/>
                  </a:lnTo>
                  <a:lnTo>
                    <a:pt x="78232" y="235744"/>
                  </a:lnTo>
                  <a:lnTo>
                    <a:pt x="58046" y="237387"/>
                  </a:lnTo>
                  <a:lnTo>
                    <a:pt x="23615" y="23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959337" y="630657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1790" y="452725"/>
            <a:ext cx="1192004" cy="483063"/>
            <a:chOff x="391790" y="452725"/>
            <a:chExt cx="1192004" cy="483063"/>
          </a:xfrm>
        </p:grpSpPr>
        <p:sp>
          <p:nvSpPr>
            <p:cNvPr id="2" name="Freeform 1"/>
            <p:cNvSpPr/>
            <p:nvPr/>
          </p:nvSpPr>
          <p:spPr>
            <a:xfrm>
              <a:off x="391790" y="466005"/>
              <a:ext cx="397215" cy="469783"/>
            </a:xfrm>
            <a:custGeom>
              <a:avLst/>
              <a:gdLst/>
              <a:ahLst/>
              <a:cxnLst/>
              <a:rect l="0" t="0" r="0" b="0"/>
              <a:pathLst>
                <a:path w="397215" h="469783">
                  <a:moveTo>
                    <a:pt x="166220" y="7777"/>
                  </a:moveTo>
                  <a:lnTo>
                    <a:pt x="149452" y="2188"/>
                  </a:lnTo>
                  <a:lnTo>
                    <a:pt x="131861" y="2563"/>
                  </a:lnTo>
                  <a:lnTo>
                    <a:pt x="113515" y="7799"/>
                  </a:lnTo>
                  <a:lnTo>
                    <a:pt x="69838" y="31191"/>
                  </a:lnTo>
                  <a:lnTo>
                    <a:pt x="55923" y="48209"/>
                  </a:lnTo>
                  <a:lnTo>
                    <a:pt x="26350" y="102312"/>
                  </a:lnTo>
                  <a:lnTo>
                    <a:pt x="9086" y="150843"/>
                  </a:lnTo>
                  <a:lnTo>
                    <a:pt x="0" y="210472"/>
                  </a:lnTo>
                  <a:lnTo>
                    <a:pt x="6392" y="273072"/>
                  </a:lnTo>
                  <a:lnTo>
                    <a:pt x="9787" y="298821"/>
                  </a:lnTo>
                  <a:lnTo>
                    <a:pt x="31900" y="354723"/>
                  </a:lnTo>
                  <a:lnTo>
                    <a:pt x="61733" y="404675"/>
                  </a:lnTo>
                  <a:lnTo>
                    <a:pt x="106239" y="449694"/>
                  </a:lnTo>
                  <a:lnTo>
                    <a:pt x="115704" y="456806"/>
                  </a:lnTo>
                  <a:lnTo>
                    <a:pt x="138699" y="464709"/>
                  </a:lnTo>
                  <a:lnTo>
                    <a:pt x="191589" y="469782"/>
                  </a:lnTo>
                  <a:lnTo>
                    <a:pt x="227549" y="465072"/>
                  </a:lnTo>
                  <a:lnTo>
                    <a:pt x="283335" y="431595"/>
                  </a:lnTo>
                  <a:lnTo>
                    <a:pt x="315999" y="403016"/>
                  </a:lnTo>
                  <a:lnTo>
                    <a:pt x="357973" y="344264"/>
                  </a:lnTo>
                  <a:lnTo>
                    <a:pt x="379670" y="286401"/>
                  </a:lnTo>
                  <a:lnTo>
                    <a:pt x="394644" y="226399"/>
                  </a:lnTo>
                  <a:lnTo>
                    <a:pt x="397214" y="172234"/>
                  </a:lnTo>
                  <a:lnTo>
                    <a:pt x="392070" y="136054"/>
                  </a:lnTo>
                  <a:lnTo>
                    <a:pt x="365038" y="81731"/>
                  </a:lnTo>
                  <a:lnTo>
                    <a:pt x="317057" y="22446"/>
                  </a:lnTo>
                  <a:lnTo>
                    <a:pt x="284872" y="6534"/>
                  </a:lnTo>
                  <a:lnTo>
                    <a:pt x="245700" y="0"/>
                  </a:lnTo>
                  <a:lnTo>
                    <a:pt x="204457" y="3653"/>
                  </a:lnTo>
                  <a:lnTo>
                    <a:pt x="182824" y="15303"/>
                  </a:lnTo>
                  <a:lnTo>
                    <a:pt x="155691" y="39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452725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4"/>
                  </a:lnTo>
                  <a:lnTo>
                    <a:pt x="10336" y="234701"/>
                  </a:lnTo>
                  <a:lnTo>
                    <a:pt x="16079" y="296835"/>
                  </a:lnTo>
                  <a:lnTo>
                    <a:pt x="21244" y="352999"/>
                  </a:lnTo>
                  <a:lnTo>
                    <a:pt x="29992" y="415546"/>
                  </a:lnTo>
                  <a:lnTo>
                    <a:pt x="29353" y="420920"/>
                  </a:lnTo>
                  <a:lnTo>
                    <a:pt x="27758" y="420993"/>
                  </a:lnTo>
                  <a:lnTo>
                    <a:pt x="25524" y="417533"/>
                  </a:lnTo>
                  <a:lnTo>
                    <a:pt x="22380" y="384716"/>
                  </a:lnTo>
                  <a:lnTo>
                    <a:pt x="32684" y="327133"/>
                  </a:lnTo>
                  <a:lnTo>
                    <a:pt x="35827" y="316354"/>
                  </a:lnTo>
                  <a:lnTo>
                    <a:pt x="41432" y="307999"/>
                  </a:lnTo>
                  <a:lnTo>
                    <a:pt x="57019" y="295596"/>
                  </a:lnTo>
                  <a:lnTo>
                    <a:pt x="91114" y="282036"/>
                  </a:lnTo>
                  <a:lnTo>
                    <a:pt x="114194" y="283667"/>
                  </a:lnTo>
                  <a:lnTo>
                    <a:pt x="157608" y="303778"/>
                  </a:lnTo>
                  <a:lnTo>
                    <a:pt x="183829" y="334633"/>
                  </a:lnTo>
                  <a:lnTo>
                    <a:pt x="200827" y="367822"/>
                  </a:lnTo>
                  <a:lnTo>
                    <a:pt x="209287" y="423145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768580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4144"/>
                  </a:lnTo>
                  <a:lnTo>
                    <a:pt x="3120" y="8896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4535" y="660412"/>
              <a:ext cx="239259" cy="231390"/>
            </a:xfrm>
            <a:custGeom>
              <a:avLst/>
              <a:gdLst/>
              <a:ahLst/>
              <a:cxnLst/>
              <a:rect l="0" t="0" r="0" b="0"/>
              <a:pathLst>
                <a:path w="239259" h="231390">
                  <a:moveTo>
                    <a:pt x="118926" y="34468"/>
                  </a:moveTo>
                  <a:lnTo>
                    <a:pt x="102158" y="23290"/>
                  </a:lnTo>
                  <a:lnTo>
                    <a:pt x="93709" y="22337"/>
                  </a:lnTo>
                  <a:lnTo>
                    <a:pt x="74963" y="27517"/>
                  </a:lnTo>
                  <a:lnTo>
                    <a:pt x="44678" y="43587"/>
                  </a:lnTo>
                  <a:lnTo>
                    <a:pt x="19068" y="68756"/>
                  </a:lnTo>
                  <a:lnTo>
                    <a:pt x="2251" y="104029"/>
                  </a:lnTo>
                  <a:lnTo>
                    <a:pt x="0" y="130505"/>
                  </a:lnTo>
                  <a:lnTo>
                    <a:pt x="8087" y="180040"/>
                  </a:lnTo>
                  <a:lnTo>
                    <a:pt x="20531" y="198993"/>
                  </a:lnTo>
                  <a:lnTo>
                    <a:pt x="38930" y="214045"/>
                  </a:lnTo>
                  <a:lnTo>
                    <a:pt x="75596" y="227926"/>
                  </a:lnTo>
                  <a:lnTo>
                    <a:pt x="114926" y="231389"/>
                  </a:lnTo>
                  <a:lnTo>
                    <a:pt x="149326" y="224357"/>
                  </a:lnTo>
                  <a:lnTo>
                    <a:pt x="189272" y="201612"/>
                  </a:lnTo>
                  <a:lnTo>
                    <a:pt x="204003" y="187133"/>
                  </a:lnTo>
                  <a:lnTo>
                    <a:pt x="230688" y="128763"/>
                  </a:lnTo>
                  <a:lnTo>
                    <a:pt x="239258" y="97502"/>
                  </a:lnTo>
                  <a:lnTo>
                    <a:pt x="232859" y="55498"/>
                  </a:lnTo>
                  <a:lnTo>
                    <a:pt x="225715" y="35626"/>
                  </a:lnTo>
                  <a:lnTo>
                    <a:pt x="214741" y="18995"/>
                  </a:lnTo>
                  <a:lnTo>
                    <a:pt x="195825" y="6924"/>
                  </a:lnTo>
                  <a:lnTo>
                    <a:pt x="172990" y="0"/>
                  </a:lnTo>
                  <a:lnTo>
                    <a:pt x="123496" y="5086"/>
                  </a:lnTo>
                  <a:lnTo>
                    <a:pt x="76812" y="1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19297" y="1740251"/>
            <a:ext cx="1905659" cy="769290"/>
            <a:chOff x="419297" y="1740251"/>
            <a:chExt cx="1905659" cy="769290"/>
          </a:xfrm>
        </p:grpSpPr>
        <p:sp>
          <p:nvSpPr>
            <p:cNvPr id="8" name="Freeform 7"/>
            <p:cNvSpPr/>
            <p:nvPr/>
          </p:nvSpPr>
          <p:spPr>
            <a:xfrm>
              <a:off x="419297" y="1740251"/>
              <a:ext cx="431669" cy="590693"/>
            </a:xfrm>
            <a:custGeom>
              <a:avLst/>
              <a:gdLst/>
              <a:ahLst/>
              <a:cxnLst/>
              <a:rect l="0" t="0" r="0" b="0"/>
              <a:pathLst>
                <a:path w="431669" h="590693">
                  <a:moveTo>
                    <a:pt x="0" y="569635"/>
                  </a:moveTo>
                  <a:lnTo>
                    <a:pt x="29308" y="540327"/>
                  </a:lnTo>
                  <a:lnTo>
                    <a:pt x="55000" y="483396"/>
                  </a:lnTo>
                  <a:lnTo>
                    <a:pt x="88048" y="421018"/>
                  </a:lnTo>
                  <a:lnTo>
                    <a:pt x="107717" y="374172"/>
                  </a:lnTo>
                  <a:lnTo>
                    <a:pt x="125436" y="312180"/>
                  </a:lnTo>
                  <a:lnTo>
                    <a:pt x="140201" y="254267"/>
                  </a:lnTo>
                  <a:lnTo>
                    <a:pt x="154383" y="202144"/>
                  </a:lnTo>
                  <a:lnTo>
                    <a:pt x="171961" y="139717"/>
                  </a:lnTo>
                  <a:lnTo>
                    <a:pt x="174302" y="136794"/>
                  </a:lnTo>
                  <a:lnTo>
                    <a:pt x="175863" y="139524"/>
                  </a:lnTo>
                  <a:lnTo>
                    <a:pt x="179743" y="191248"/>
                  </a:lnTo>
                  <a:lnTo>
                    <a:pt x="190356" y="252173"/>
                  </a:lnTo>
                  <a:lnTo>
                    <a:pt x="203411" y="292298"/>
                  </a:lnTo>
                  <a:lnTo>
                    <a:pt x="209307" y="304025"/>
                  </a:lnTo>
                  <a:lnTo>
                    <a:pt x="225216" y="320175"/>
                  </a:lnTo>
                  <a:lnTo>
                    <a:pt x="234372" y="326119"/>
                  </a:lnTo>
                  <a:lnTo>
                    <a:pt x="243986" y="327743"/>
                  </a:lnTo>
                  <a:lnTo>
                    <a:pt x="264026" y="323307"/>
                  </a:lnTo>
                  <a:lnTo>
                    <a:pt x="281511" y="310418"/>
                  </a:lnTo>
                  <a:lnTo>
                    <a:pt x="326141" y="258420"/>
                  </a:lnTo>
                  <a:lnTo>
                    <a:pt x="353041" y="201749"/>
                  </a:lnTo>
                  <a:lnTo>
                    <a:pt x="371337" y="152905"/>
                  </a:lnTo>
                  <a:lnTo>
                    <a:pt x="391545" y="93214"/>
                  </a:lnTo>
                  <a:lnTo>
                    <a:pt x="399566" y="30297"/>
                  </a:lnTo>
                  <a:lnTo>
                    <a:pt x="405649" y="0"/>
                  </a:lnTo>
                  <a:lnTo>
                    <a:pt x="404964" y="365"/>
                  </a:lnTo>
                  <a:lnTo>
                    <a:pt x="403337" y="4118"/>
                  </a:lnTo>
                  <a:lnTo>
                    <a:pt x="400726" y="54509"/>
                  </a:lnTo>
                  <a:lnTo>
                    <a:pt x="400273" y="117788"/>
                  </a:lnTo>
                  <a:lnTo>
                    <a:pt x="400168" y="164483"/>
                  </a:lnTo>
                  <a:lnTo>
                    <a:pt x="400108" y="220043"/>
                  </a:lnTo>
                  <a:lnTo>
                    <a:pt x="405680" y="282908"/>
                  </a:lnTo>
                  <a:lnTo>
                    <a:pt x="409150" y="336630"/>
                  </a:lnTo>
                  <a:lnTo>
                    <a:pt x="410178" y="382183"/>
                  </a:lnTo>
                  <a:lnTo>
                    <a:pt x="410483" y="442084"/>
                  </a:lnTo>
                  <a:lnTo>
                    <a:pt x="416163" y="500517"/>
                  </a:lnTo>
                  <a:lnTo>
                    <a:pt x="421327" y="560748"/>
                  </a:lnTo>
                  <a:lnTo>
                    <a:pt x="431668" y="59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56250" y="215195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4"/>
                  </a:lnTo>
                  <a:lnTo>
                    <a:pt x="7236" y="11345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56250" y="196244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75011" y="2035819"/>
              <a:ext cx="197095" cy="252949"/>
            </a:xfrm>
            <a:custGeom>
              <a:avLst/>
              <a:gdLst/>
              <a:ahLst/>
              <a:cxnLst/>
              <a:rect l="0" t="0" r="0" b="0"/>
              <a:pathLst>
                <a:path w="197095" h="252949">
                  <a:moveTo>
                    <a:pt x="123395" y="74026"/>
                  </a:moveTo>
                  <a:lnTo>
                    <a:pt x="103151" y="30063"/>
                  </a:lnTo>
                  <a:lnTo>
                    <a:pt x="83992" y="5368"/>
                  </a:lnTo>
                  <a:lnTo>
                    <a:pt x="74899" y="1347"/>
                  </a:lnTo>
                  <a:lnTo>
                    <a:pt x="52318" y="0"/>
                  </a:lnTo>
                  <a:lnTo>
                    <a:pt x="42085" y="3618"/>
                  </a:lnTo>
                  <a:lnTo>
                    <a:pt x="24476" y="16997"/>
                  </a:lnTo>
                  <a:lnTo>
                    <a:pt x="6998" y="44260"/>
                  </a:lnTo>
                  <a:lnTo>
                    <a:pt x="0" y="85743"/>
                  </a:lnTo>
                  <a:lnTo>
                    <a:pt x="3515" y="135079"/>
                  </a:lnTo>
                  <a:lnTo>
                    <a:pt x="11966" y="181153"/>
                  </a:lnTo>
                  <a:lnTo>
                    <a:pt x="33057" y="218851"/>
                  </a:lnTo>
                  <a:lnTo>
                    <a:pt x="61533" y="246658"/>
                  </a:lnTo>
                  <a:lnTo>
                    <a:pt x="71625" y="251115"/>
                  </a:lnTo>
                  <a:lnTo>
                    <a:pt x="92197" y="252948"/>
                  </a:lnTo>
                  <a:lnTo>
                    <a:pt x="123510" y="247402"/>
                  </a:lnTo>
                  <a:lnTo>
                    <a:pt x="141383" y="235310"/>
                  </a:lnTo>
                  <a:lnTo>
                    <a:pt x="183177" y="188040"/>
                  </a:lnTo>
                  <a:lnTo>
                    <a:pt x="197094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51048" y="1836104"/>
              <a:ext cx="189514" cy="431669"/>
            </a:xfrm>
            <a:custGeom>
              <a:avLst/>
              <a:gdLst/>
              <a:ahLst/>
              <a:cxnLst/>
              <a:rect l="0" t="0" r="0" b="0"/>
              <a:pathLst>
                <a:path w="189514" h="431669">
                  <a:moveTo>
                    <a:pt x="0" y="0"/>
                  </a:moveTo>
                  <a:lnTo>
                    <a:pt x="0" y="48930"/>
                  </a:lnTo>
                  <a:lnTo>
                    <a:pt x="3120" y="99896"/>
                  </a:lnTo>
                  <a:lnTo>
                    <a:pt x="11453" y="159450"/>
                  </a:lnTo>
                  <a:lnTo>
                    <a:pt x="21331" y="221549"/>
                  </a:lnTo>
                  <a:lnTo>
                    <a:pt x="31667" y="275044"/>
                  </a:lnTo>
                  <a:lnTo>
                    <a:pt x="45640" y="330150"/>
                  </a:lnTo>
                  <a:lnTo>
                    <a:pt x="52429" y="384926"/>
                  </a:lnTo>
                  <a:lnTo>
                    <a:pt x="57617" y="408554"/>
                  </a:lnTo>
                  <a:lnTo>
                    <a:pt x="57129" y="412749"/>
                  </a:lnTo>
                  <a:lnTo>
                    <a:pt x="54464" y="412037"/>
                  </a:lnTo>
                  <a:lnTo>
                    <a:pt x="50347" y="408052"/>
                  </a:lnTo>
                  <a:lnTo>
                    <a:pt x="48773" y="401886"/>
                  </a:lnTo>
                  <a:lnTo>
                    <a:pt x="51902" y="345641"/>
                  </a:lnTo>
                  <a:lnTo>
                    <a:pt x="63998" y="285419"/>
                  </a:lnTo>
                  <a:lnTo>
                    <a:pt x="67232" y="274507"/>
                  </a:lnTo>
                  <a:lnTo>
                    <a:pt x="80184" y="256144"/>
                  </a:lnTo>
                  <a:lnTo>
                    <a:pt x="88551" y="247971"/>
                  </a:lnTo>
                  <a:lnTo>
                    <a:pt x="97639" y="244863"/>
                  </a:lnTo>
                  <a:lnTo>
                    <a:pt x="117095" y="247648"/>
                  </a:lnTo>
                  <a:lnTo>
                    <a:pt x="142190" y="262370"/>
                  </a:lnTo>
                  <a:lnTo>
                    <a:pt x="154053" y="278046"/>
                  </a:lnTo>
                  <a:lnTo>
                    <a:pt x="178645" y="340409"/>
                  </a:lnTo>
                  <a:lnTo>
                    <a:pt x="187366" y="393755"/>
                  </a:lnTo>
                  <a:lnTo>
                    <a:pt x="18951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35318" y="2078259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18669" y="15398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14261" y="19308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56375" y="2023297"/>
              <a:ext cx="277202" cy="486244"/>
            </a:xfrm>
            <a:custGeom>
              <a:avLst/>
              <a:gdLst/>
              <a:ahLst/>
              <a:cxnLst/>
              <a:rect l="0" t="0" r="0" b="0"/>
              <a:pathLst>
                <a:path w="277202" h="486244">
                  <a:moveTo>
                    <a:pt x="178984" y="107605"/>
                  </a:moveTo>
                  <a:lnTo>
                    <a:pt x="187317" y="70127"/>
                  </a:lnTo>
                  <a:lnTo>
                    <a:pt x="186197" y="46494"/>
                  </a:lnTo>
                  <a:lnTo>
                    <a:pt x="177901" y="24292"/>
                  </a:lnTo>
                  <a:lnTo>
                    <a:pt x="163295" y="8966"/>
                  </a:lnTo>
                  <a:lnTo>
                    <a:pt x="154487" y="3241"/>
                  </a:lnTo>
                  <a:lnTo>
                    <a:pt x="132221" y="0"/>
                  </a:lnTo>
                  <a:lnTo>
                    <a:pt x="109068" y="3628"/>
                  </a:lnTo>
                  <a:lnTo>
                    <a:pt x="90978" y="13040"/>
                  </a:lnTo>
                  <a:lnTo>
                    <a:pt x="67641" y="42671"/>
                  </a:lnTo>
                  <a:lnTo>
                    <a:pt x="57086" y="81086"/>
                  </a:lnTo>
                  <a:lnTo>
                    <a:pt x="59548" y="127693"/>
                  </a:lnTo>
                  <a:lnTo>
                    <a:pt x="73276" y="167369"/>
                  </a:lnTo>
                  <a:lnTo>
                    <a:pt x="88719" y="184079"/>
                  </a:lnTo>
                  <a:lnTo>
                    <a:pt x="97750" y="190173"/>
                  </a:lnTo>
                  <a:lnTo>
                    <a:pt x="117144" y="193825"/>
                  </a:lnTo>
                  <a:lnTo>
                    <a:pt x="127229" y="193161"/>
                  </a:lnTo>
                  <a:lnTo>
                    <a:pt x="144673" y="183064"/>
                  </a:lnTo>
                  <a:lnTo>
                    <a:pt x="152601" y="175458"/>
                  </a:lnTo>
                  <a:lnTo>
                    <a:pt x="169347" y="136808"/>
                  </a:lnTo>
                  <a:lnTo>
                    <a:pt x="178250" y="89110"/>
                  </a:lnTo>
                  <a:lnTo>
                    <a:pt x="180835" y="90596"/>
                  </a:lnTo>
                  <a:lnTo>
                    <a:pt x="190061" y="118163"/>
                  </a:lnTo>
                  <a:lnTo>
                    <a:pt x="209248" y="179880"/>
                  </a:lnTo>
                  <a:lnTo>
                    <a:pt x="228766" y="231055"/>
                  </a:lnTo>
                  <a:lnTo>
                    <a:pt x="247916" y="283938"/>
                  </a:lnTo>
                  <a:lnTo>
                    <a:pt x="262964" y="334418"/>
                  </a:lnTo>
                  <a:lnTo>
                    <a:pt x="277201" y="394433"/>
                  </a:lnTo>
                  <a:lnTo>
                    <a:pt x="276586" y="431627"/>
                  </a:lnTo>
                  <a:lnTo>
                    <a:pt x="265646" y="450876"/>
                  </a:lnTo>
                  <a:lnTo>
                    <a:pt x="249086" y="466060"/>
                  </a:lnTo>
                  <a:lnTo>
                    <a:pt x="230028" y="476708"/>
                  </a:lnTo>
                  <a:lnTo>
                    <a:pt x="173556" y="484671"/>
                  </a:lnTo>
                  <a:lnTo>
                    <a:pt x="113008" y="486243"/>
                  </a:lnTo>
                  <a:lnTo>
                    <a:pt x="50658" y="480965"/>
                  </a:lnTo>
                  <a:lnTo>
                    <a:pt x="0" y="476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82964" y="1955781"/>
              <a:ext cx="220894" cy="262375"/>
            </a:xfrm>
            <a:custGeom>
              <a:avLst/>
              <a:gdLst/>
              <a:ahLst/>
              <a:cxnLst/>
              <a:rect l="0" t="0" r="0" b="0"/>
              <a:pathLst>
                <a:path w="220894" h="262375">
                  <a:moveTo>
                    <a:pt x="136665" y="133007"/>
                  </a:moveTo>
                  <a:lnTo>
                    <a:pt x="131075" y="74390"/>
                  </a:lnTo>
                  <a:lnTo>
                    <a:pt x="122010" y="34010"/>
                  </a:lnTo>
                  <a:lnTo>
                    <a:pt x="116367" y="23725"/>
                  </a:lnTo>
                  <a:lnTo>
                    <a:pt x="100737" y="9178"/>
                  </a:lnTo>
                  <a:lnTo>
                    <a:pt x="78973" y="1933"/>
                  </a:lnTo>
                  <a:lnTo>
                    <a:pt x="66618" y="0"/>
                  </a:lnTo>
                  <a:lnTo>
                    <a:pt x="46651" y="4093"/>
                  </a:lnTo>
                  <a:lnTo>
                    <a:pt x="38051" y="8460"/>
                  </a:lnTo>
                  <a:lnTo>
                    <a:pt x="25376" y="25790"/>
                  </a:lnTo>
                  <a:lnTo>
                    <a:pt x="5069" y="81280"/>
                  </a:lnTo>
                  <a:lnTo>
                    <a:pt x="836" y="133881"/>
                  </a:lnTo>
                  <a:lnTo>
                    <a:pt x="0" y="189331"/>
                  </a:lnTo>
                  <a:lnTo>
                    <a:pt x="5444" y="225735"/>
                  </a:lnTo>
                  <a:lnTo>
                    <a:pt x="20056" y="253158"/>
                  </a:lnTo>
                  <a:lnTo>
                    <a:pt x="27340" y="257561"/>
                  </a:lnTo>
                  <a:lnTo>
                    <a:pt x="44792" y="259334"/>
                  </a:lnTo>
                  <a:lnTo>
                    <a:pt x="53189" y="255829"/>
                  </a:lnTo>
                  <a:lnTo>
                    <a:pt x="68759" y="242577"/>
                  </a:lnTo>
                  <a:lnTo>
                    <a:pt x="85089" y="215385"/>
                  </a:lnTo>
                  <a:lnTo>
                    <a:pt x="99917" y="172416"/>
                  </a:lnTo>
                  <a:lnTo>
                    <a:pt x="107179" y="116268"/>
                  </a:lnTo>
                  <a:lnTo>
                    <a:pt x="110692" y="101001"/>
                  </a:lnTo>
                  <a:lnTo>
                    <a:pt x="108353" y="109813"/>
                  </a:lnTo>
                  <a:lnTo>
                    <a:pt x="116963" y="166622"/>
                  </a:lnTo>
                  <a:lnTo>
                    <a:pt x="129657" y="204188"/>
                  </a:lnTo>
                  <a:lnTo>
                    <a:pt x="154908" y="242734"/>
                  </a:lnTo>
                  <a:lnTo>
                    <a:pt x="181064" y="260015"/>
                  </a:lnTo>
                  <a:lnTo>
                    <a:pt x="197732" y="262374"/>
                  </a:lnTo>
                  <a:lnTo>
                    <a:pt x="220893" y="259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29853" y="1998985"/>
              <a:ext cx="195103" cy="279317"/>
            </a:xfrm>
            <a:custGeom>
              <a:avLst/>
              <a:gdLst/>
              <a:ahLst/>
              <a:cxnLst/>
              <a:rect l="0" t="0" r="0" b="0"/>
              <a:pathLst>
                <a:path w="195103" h="279317">
                  <a:moveTo>
                    <a:pt x="5589" y="58217"/>
                  </a:moveTo>
                  <a:lnTo>
                    <a:pt x="0" y="74985"/>
                  </a:lnTo>
                  <a:lnTo>
                    <a:pt x="375" y="92576"/>
                  </a:lnTo>
                  <a:lnTo>
                    <a:pt x="12138" y="151216"/>
                  </a:lnTo>
                  <a:lnTo>
                    <a:pt x="18451" y="205962"/>
                  </a:lnTo>
                  <a:lnTo>
                    <a:pt x="21834" y="225657"/>
                  </a:lnTo>
                  <a:lnTo>
                    <a:pt x="21098" y="225996"/>
                  </a:lnTo>
                  <a:lnTo>
                    <a:pt x="19438" y="222712"/>
                  </a:lnTo>
                  <a:lnTo>
                    <a:pt x="16555" y="171198"/>
                  </a:lnTo>
                  <a:lnTo>
                    <a:pt x="16204" y="117319"/>
                  </a:lnTo>
                  <a:lnTo>
                    <a:pt x="17305" y="62786"/>
                  </a:lnTo>
                  <a:lnTo>
                    <a:pt x="25698" y="29155"/>
                  </a:lnTo>
                  <a:lnTo>
                    <a:pt x="36363" y="11765"/>
                  </a:lnTo>
                  <a:lnTo>
                    <a:pt x="45992" y="6192"/>
                  </a:lnTo>
                  <a:lnTo>
                    <a:pt x="72289" y="0"/>
                  </a:lnTo>
                  <a:lnTo>
                    <a:pt x="83981" y="1858"/>
                  </a:lnTo>
                  <a:lnTo>
                    <a:pt x="103211" y="13282"/>
                  </a:lnTo>
                  <a:lnTo>
                    <a:pt x="132780" y="39444"/>
                  </a:lnTo>
                  <a:lnTo>
                    <a:pt x="152590" y="75012"/>
                  </a:lnTo>
                  <a:lnTo>
                    <a:pt x="175829" y="136187"/>
                  </a:lnTo>
                  <a:lnTo>
                    <a:pt x="185966" y="191425"/>
                  </a:lnTo>
                  <a:lnTo>
                    <a:pt x="193899" y="252144"/>
                  </a:lnTo>
                  <a:lnTo>
                    <a:pt x="195102" y="279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0625" y="3322463"/>
            <a:ext cx="1674033" cy="592230"/>
            <a:chOff x="480625" y="3322463"/>
            <a:chExt cx="1674033" cy="592230"/>
          </a:xfrm>
        </p:grpSpPr>
        <p:sp>
          <p:nvSpPr>
            <p:cNvPr id="19" name="Freeform 18"/>
            <p:cNvSpPr/>
            <p:nvPr/>
          </p:nvSpPr>
          <p:spPr>
            <a:xfrm>
              <a:off x="649210" y="3525138"/>
              <a:ext cx="20929" cy="326384"/>
            </a:xfrm>
            <a:custGeom>
              <a:avLst/>
              <a:gdLst/>
              <a:ahLst/>
              <a:cxnLst/>
              <a:rect l="0" t="0" r="0" b="0"/>
              <a:pathLst>
                <a:path w="20929" h="326384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5499" y="196816"/>
                  </a:lnTo>
                  <a:lnTo>
                    <a:pt x="8948" y="249259"/>
                  </a:lnTo>
                  <a:lnTo>
                    <a:pt x="18542" y="307778"/>
                  </a:lnTo>
                  <a:lnTo>
                    <a:pt x="209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625" y="3430382"/>
              <a:ext cx="379027" cy="126342"/>
            </a:xfrm>
            <a:custGeom>
              <a:avLst/>
              <a:gdLst/>
              <a:ahLst/>
              <a:cxnLst/>
              <a:rect l="0" t="0" r="0" b="0"/>
              <a:pathLst>
                <a:path w="379027" h="126342">
                  <a:moveTo>
                    <a:pt x="379026" y="0"/>
                  </a:moveTo>
                  <a:lnTo>
                    <a:pt x="315599" y="27511"/>
                  </a:lnTo>
                  <a:lnTo>
                    <a:pt x="263179" y="45549"/>
                  </a:lnTo>
                  <a:lnTo>
                    <a:pt x="204281" y="68052"/>
                  </a:lnTo>
                  <a:lnTo>
                    <a:pt x="153595" y="86974"/>
                  </a:lnTo>
                  <a:lnTo>
                    <a:pt x="90305" y="104440"/>
                  </a:lnTo>
                  <a:lnTo>
                    <a:pt x="32136" y="119156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2739" y="3756765"/>
              <a:ext cx="336913" cy="157928"/>
            </a:xfrm>
            <a:custGeom>
              <a:avLst/>
              <a:gdLst/>
              <a:ahLst/>
              <a:cxnLst/>
              <a:rect l="0" t="0" r="0" b="0"/>
              <a:pathLst>
                <a:path w="336913" h="157928">
                  <a:moveTo>
                    <a:pt x="336912" y="0"/>
                  </a:moveTo>
                  <a:lnTo>
                    <a:pt x="273485" y="19128"/>
                  </a:lnTo>
                  <a:lnTo>
                    <a:pt x="215476" y="49803"/>
                  </a:lnTo>
                  <a:lnTo>
                    <a:pt x="161020" y="77341"/>
                  </a:lnTo>
                  <a:lnTo>
                    <a:pt x="105203" y="105311"/>
                  </a:lnTo>
                  <a:lnTo>
                    <a:pt x="49117" y="13336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95034" y="3630434"/>
              <a:ext cx="143603" cy="149312"/>
            </a:xfrm>
            <a:custGeom>
              <a:avLst/>
              <a:gdLst/>
              <a:ahLst/>
              <a:cxnLst/>
              <a:rect l="0" t="0" r="0" b="0"/>
              <a:pathLst>
                <a:path w="143603" h="149312">
                  <a:moveTo>
                    <a:pt x="17260" y="52631"/>
                  </a:moveTo>
                  <a:lnTo>
                    <a:pt x="10024" y="80187"/>
                  </a:lnTo>
                  <a:lnTo>
                    <a:pt x="10501" y="133290"/>
                  </a:lnTo>
                  <a:lnTo>
                    <a:pt x="12754" y="145009"/>
                  </a:lnTo>
                  <a:lnTo>
                    <a:pt x="11916" y="149311"/>
                  </a:lnTo>
                  <a:lnTo>
                    <a:pt x="9018" y="148670"/>
                  </a:lnTo>
                  <a:lnTo>
                    <a:pt x="4746" y="144733"/>
                  </a:lnTo>
                  <a:lnTo>
                    <a:pt x="0" y="124761"/>
                  </a:lnTo>
                  <a:lnTo>
                    <a:pt x="447" y="83752"/>
                  </a:lnTo>
                  <a:lnTo>
                    <a:pt x="11079" y="33562"/>
                  </a:lnTo>
                  <a:lnTo>
                    <a:pt x="26991" y="14521"/>
                  </a:lnTo>
                  <a:lnTo>
                    <a:pt x="37785" y="6167"/>
                  </a:lnTo>
                  <a:lnTo>
                    <a:pt x="48491" y="1768"/>
                  </a:lnTo>
                  <a:lnTo>
                    <a:pt x="69745" y="0"/>
                  </a:lnTo>
                  <a:lnTo>
                    <a:pt x="87770" y="6233"/>
                  </a:lnTo>
                  <a:lnTo>
                    <a:pt x="118405" y="29298"/>
                  </a:lnTo>
                  <a:lnTo>
                    <a:pt x="134316" y="60666"/>
                  </a:lnTo>
                  <a:lnTo>
                    <a:pt x="142379" y="120688"/>
                  </a:lnTo>
                  <a:lnTo>
                    <a:pt x="143602" y="147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86776" y="3322463"/>
              <a:ext cx="151902" cy="466054"/>
            </a:xfrm>
            <a:custGeom>
              <a:avLst/>
              <a:gdLst/>
              <a:ahLst/>
              <a:cxnLst/>
              <a:rect l="0" t="0" r="0" b="0"/>
              <a:pathLst>
                <a:path w="151902" h="466054">
                  <a:moveTo>
                    <a:pt x="141373" y="350074"/>
                  </a:moveTo>
                  <a:lnTo>
                    <a:pt x="126719" y="306112"/>
                  </a:lnTo>
                  <a:lnTo>
                    <a:pt x="113803" y="289201"/>
                  </a:lnTo>
                  <a:lnTo>
                    <a:pt x="105445" y="281416"/>
                  </a:lnTo>
                  <a:lnTo>
                    <a:pt x="95194" y="277396"/>
                  </a:lnTo>
                  <a:lnTo>
                    <a:pt x="71326" y="276049"/>
                  </a:lnTo>
                  <a:lnTo>
                    <a:pt x="51359" y="282469"/>
                  </a:lnTo>
                  <a:lnTo>
                    <a:pt x="42759" y="287456"/>
                  </a:lnTo>
                  <a:lnTo>
                    <a:pt x="30084" y="302357"/>
                  </a:lnTo>
                  <a:lnTo>
                    <a:pt x="4900" y="361035"/>
                  </a:lnTo>
                  <a:lnTo>
                    <a:pt x="0" y="381851"/>
                  </a:lnTo>
                  <a:lnTo>
                    <a:pt x="6386" y="423811"/>
                  </a:lnTo>
                  <a:lnTo>
                    <a:pt x="13528" y="443678"/>
                  </a:lnTo>
                  <a:lnTo>
                    <a:pt x="24502" y="460306"/>
                  </a:lnTo>
                  <a:lnTo>
                    <a:pt x="31873" y="464506"/>
                  </a:lnTo>
                  <a:lnTo>
                    <a:pt x="49422" y="466053"/>
                  </a:lnTo>
                  <a:lnTo>
                    <a:pt x="57846" y="462489"/>
                  </a:lnTo>
                  <a:lnTo>
                    <a:pt x="73444" y="449169"/>
                  </a:lnTo>
                  <a:lnTo>
                    <a:pt x="113030" y="386193"/>
                  </a:lnTo>
                  <a:lnTo>
                    <a:pt x="130098" y="326446"/>
                  </a:lnTo>
                  <a:lnTo>
                    <a:pt x="138032" y="272493"/>
                  </a:lnTo>
                  <a:lnTo>
                    <a:pt x="140383" y="212053"/>
                  </a:lnTo>
                  <a:lnTo>
                    <a:pt x="137960" y="152812"/>
                  </a:lnTo>
                  <a:lnTo>
                    <a:pt x="132953" y="98214"/>
                  </a:lnTo>
                  <a:lnTo>
                    <a:pt x="128349" y="48111"/>
                  </a:lnTo>
                  <a:lnTo>
                    <a:pt x="121547" y="20506"/>
                  </a:lnTo>
                  <a:lnTo>
                    <a:pt x="110724" y="438"/>
                  </a:lnTo>
                  <a:lnTo>
                    <a:pt x="105733" y="0"/>
                  </a:lnTo>
                  <a:lnTo>
                    <a:pt x="101235" y="5557"/>
                  </a:lnTo>
                  <a:lnTo>
                    <a:pt x="94288" y="27330"/>
                  </a:lnTo>
                  <a:lnTo>
                    <a:pt x="90377" y="73642"/>
                  </a:lnTo>
                  <a:lnTo>
                    <a:pt x="89218" y="131298"/>
                  </a:lnTo>
                  <a:lnTo>
                    <a:pt x="90045" y="189325"/>
                  </a:lnTo>
                  <a:lnTo>
                    <a:pt x="97092" y="248391"/>
                  </a:lnTo>
                  <a:lnTo>
                    <a:pt x="104420" y="304512"/>
                  </a:lnTo>
                  <a:lnTo>
                    <a:pt x="115963" y="357799"/>
                  </a:lnTo>
                  <a:lnTo>
                    <a:pt x="121366" y="397077"/>
                  </a:lnTo>
                  <a:lnTo>
                    <a:pt x="130921" y="416197"/>
                  </a:lnTo>
                  <a:lnTo>
                    <a:pt x="139847" y="426256"/>
                  </a:lnTo>
                  <a:lnTo>
                    <a:pt x="151901" y="434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0365" y="3630423"/>
              <a:ext cx="14655" cy="136872"/>
            </a:xfrm>
            <a:custGeom>
              <a:avLst/>
              <a:gdLst/>
              <a:ahLst/>
              <a:cxnLst/>
              <a:rect l="0" t="0" r="0" b="0"/>
              <a:pathLst>
                <a:path w="14655" h="136872">
                  <a:moveTo>
                    <a:pt x="14654" y="0"/>
                  </a:moveTo>
                  <a:lnTo>
                    <a:pt x="0" y="58616"/>
                  </a:lnTo>
                  <a:lnTo>
                    <a:pt x="2774" y="112094"/>
                  </a:lnTo>
                  <a:lnTo>
                    <a:pt x="412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4491" y="347249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33421" y="3574668"/>
              <a:ext cx="194812" cy="214108"/>
            </a:xfrm>
            <a:custGeom>
              <a:avLst/>
              <a:gdLst/>
              <a:ahLst/>
              <a:cxnLst/>
              <a:rect l="0" t="0" r="0" b="0"/>
              <a:pathLst>
                <a:path w="194812" h="214108">
                  <a:moveTo>
                    <a:pt x="121111" y="118926"/>
                  </a:moveTo>
                  <a:lnTo>
                    <a:pt x="132290" y="102159"/>
                  </a:lnTo>
                  <a:lnTo>
                    <a:pt x="134658" y="84568"/>
                  </a:lnTo>
                  <a:lnTo>
                    <a:pt x="126647" y="44679"/>
                  </a:lnTo>
                  <a:lnTo>
                    <a:pt x="111573" y="19068"/>
                  </a:lnTo>
                  <a:lnTo>
                    <a:pt x="95815" y="7085"/>
                  </a:lnTo>
                  <a:lnTo>
                    <a:pt x="86700" y="2251"/>
                  </a:lnTo>
                  <a:lnTo>
                    <a:pt x="67213" y="0"/>
                  </a:lnTo>
                  <a:lnTo>
                    <a:pt x="57103" y="1038"/>
                  </a:lnTo>
                  <a:lnTo>
                    <a:pt x="49193" y="5239"/>
                  </a:lnTo>
                  <a:lnTo>
                    <a:pt x="18415" y="46893"/>
                  </a:lnTo>
                  <a:lnTo>
                    <a:pt x="3906" y="106422"/>
                  </a:lnTo>
                  <a:lnTo>
                    <a:pt x="0" y="129746"/>
                  </a:lnTo>
                  <a:lnTo>
                    <a:pt x="5548" y="168015"/>
                  </a:lnTo>
                  <a:lnTo>
                    <a:pt x="15547" y="191047"/>
                  </a:lnTo>
                  <a:lnTo>
                    <a:pt x="30910" y="206742"/>
                  </a:lnTo>
                  <a:lnTo>
                    <a:pt x="39920" y="212565"/>
                  </a:lnTo>
                  <a:lnTo>
                    <a:pt x="49436" y="214107"/>
                  </a:lnTo>
                  <a:lnTo>
                    <a:pt x="69369" y="209582"/>
                  </a:lnTo>
                  <a:lnTo>
                    <a:pt x="77257" y="203930"/>
                  </a:lnTo>
                  <a:lnTo>
                    <a:pt x="89142" y="188291"/>
                  </a:lnTo>
                  <a:lnTo>
                    <a:pt x="113750" y="129074"/>
                  </a:lnTo>
                  <a:lnTo>
                    <a:pt x="125723" y="87265"/>
                  </a:lnTo>
                  <a:lnTo>
                    <a:pt x="123941" y="66250"/>
                  </a:lnTo>
                  <a:lnTo>
                    <a:pt x="122998" y="63922"/>
                  </a:lnTo>
                  <a:lnTo>
                    <a:pt x="121950" y="73813"/>
                  </a:lnTo>
                  <a:lnTo>
                    <a:pt x="132674" y="128251"/>
                  </a:lnTo>
                  <a:lnTo>
                    <a:pt x="135839" y="139181"/>
                  </a:lnTo>
                  <a:lnTo>
                    <a:pt x="141458" y="147637"/>
                  </a:lnTo>
                  <a:lnTo>
                    <a:pt x="157060" y="160152"/>
                  </a:lnTo>
                  <a:lnTo>
                    <a:pt x="164964" y="161618"/>
                  </a:lnTo>
                  <a:lnTo>
                    <a:pt x="172573" y="160256"/>
                  </a:lnTo>
                  <a:lnTo>
                    <a:pt x="184927" y="153673"/>
                  </a:lnTo>
                  <a:lnTo>
                    <a:pt x="194811" y="139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54228" y="3563037"/>
              <a:ext cx="166894" cy="227575"/>
            </a:xfrm>
            <a:custGeom>
              <a:avLst/>
              <a:gdLst/>
              <a:ahLst/>
              <a:cxnLst/>
              <a:rect l="0" t="0" r="0" b="0"/>
              <a:pathLst>
                <a:path w="166894" h="227575">
                  <a:moveTo>
                    <a:pt x="5589" y="67386"/>
                  </a:moveTo>
                  <a:lnTo>
                    <a:pt x="0" y="126002"/>
                  </a:lnTo>
                  <a:lnTo>
                    <a:pt x="2113" y="160793"/>
                  </a:lnTo>
                  <a:lnTo>
                    <a:pt x="16584" y="214607"/>
                  </a:lnTo>
                  <a:lnTo>
                    <a:pt x="21005" y="227574"/>
                  </a:lnTo>
                  <a:lnTo>
                    <a:pt x="11805" y="181703"/>
                  </a:lnTo>
                  <a:lnTo>
                    <a:pt x="24230" y="119181"/>
                  </a:lnTo>
                  <a:lnTo>
                    <a:pt x="37781" y="58132"/>
                  </a:lnTo>
                  <a:lnTo>
                    <a:pt x="51333" y="14995"/>
                  </a:lnTo>
                  <a:lnTo>
                    <a:pt x="58312" y="7892"/>
                  </a:lnTo>
                  <a:lnTo>
                    <a:pt x="78544" y="0"/>
                  </a:lnTo>
                  <a:lnTo>
                    <a:pt x="88151" y="235"/>
                  </a:lnTo>
                  <a:lnTo>
                    <a:pt x="105064" y="6735"/>
                  </a:lnTo>
                  <a:lnTo>
                    <a:pt x="127740" y="23549"/>
                  </a:lnTo>
                  <a:lnTo>
                    <a:pt x="143688" y="48938"/>
                  </a:lnTo>
                  <a:lnTo>
                    <a:pt x="166826" y="109729"/>
                  </a:lnTo>
                  <a:lnTo>
                    <a:pt x="166893" y="119011"/>
                  </a:lnTo>
                  <a:lnTo>
                    <a:pt x="154517" y="177386"/>
                  </a:lnTo>
                  <a:lnTo>
                    <a:pt x="152988" y="193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0627" y="3540161"/>
              <a:ext cx="254031" cy="237662"/>
            </a:xfrm>
            <a:custGeom>
              <a:avLst/>
              <a:gdLst/>
              <a:ahLst/>
              <a:cxnLst/>
              <a:rect l="0" t="0" r="0" b="0"/>
              <a:pathLst>
                <a:path w="254031" h="237662">
                  <a:moveTo>
                    <a:pt x="106631" y="153433"/>
                  </a:moveTo>
                  <a:lnTo>
                    <a:pt x="122272" y="127047"/>
                  </a:lnTo>
                  <a:lnTo>
                    <a:pt x="132972" y="91153"/>
                  </a:lnTo>
                  <a:lnTo>
                    <a:pt x="135885" y="64532"/>
                  </a:lnTo>
                  <a:lnTo>
                    <a:pt x="130941" y="43341"/>
                  </a:lnTo>
                  <a:lnTo>
                    <a:pt x="108703" y="10674"/>
                  </a:lnTo>
                  <a:lnTo>
                    <a:pt x="89224" y="2247"/>
                  </a:lnTo>
                  <a:lnTo>
                    <a:pt x="77479" y="0"/>
                  </a:lnTo>
                  <a:lnTo>
                    <a:pt x="67309" y="842"/>
                  </a:lnTo>
                  <a:lnTo>
                    <a:pt x="49770" y="8016"/>
                  </a:lnTo>
                  <a:lnTo>
                    <a:pt x="26742" y="30798"/>
                  </a:lnTo>
                  <a:lnTo>
                    <a:pt x="18482" y="56034"/>
                  </a:lnTo>
                  <a:lnTo>
                    <a:pt x="13180" y="114307"/>
                  </a:lnTo>
                  <a:lnTo>
                    <a:pt x="0" y="162472"/>
                  </a:lnTo>
                  <a:lnTo>
                    <a:pt x="5037" y="184357"/>
                  </a:lnTo>
                  <a:lnTo>
                    <a:pt x="21027" y="210819"/>
                  </a:lnTo>
                  <a:lnTo>
                    <a:pt x="29674" y="216256"/>
                  </a:lnTo>
                  <a:lnTo>
                    <a:pt x="51761" y="222299"/>
                  </a:lnTo>
                  <a:lnTo>
                    <a:pt x="61862" y="221571"/>
                  </a:lnTo>
                  <a:lnTo>
                    <a:pt x="79325" y="214522"/>
                  </a:lnTo>
                  <a:lnTo>
                    <a:pt x="91765" y="200471"/>
                  </a:lnTo>
                  <a:lnTo>
                    <a:pt x="96720" y="191811"/>
                  </a:lnTo>
                  <a:lnTo>
                    <a:pt x="111585" y="179068"/>
                  </a:lnTo>
                  <a:lnTo>
                    <a:pt x="120462" y="174033"/>
                  </a:lnTo>
                  <a:lnTo>
                    <a:pt x="126380" y="164827"/>
                  </a:lnTo>
                  <a:lnTo>
                    <a:pt x="134709" y="125093"/>
                  </a:lnTo>
                  <a:lnTo>
                    <a:pt x="134404" y="72273"/>
                  </a:lnTo>
                  <a:lnTo>
                    <a:pt x="132165" y="60722"/>
                  </a:lnTo>
                  <a:lnTo>
                    <a:pt x="130673" y="57700"/>
                  </a:lnTo>
                  <a:lnTo>
                    <a:pt x="129677" y="60365"/>
                  </a:lnTo>
                  <a:lnTo>
                    <a:pt x="129742" y="75805"/>
                  </a:lnTo>
                  <a:lnTo>
                    <a:pt x="142458" y="131628"/>
                  </a:lnTo>
                  <a:lnTo>
                    <a:pt x="142214" y="141236"/>
                  </a:lnTo>
                  <a:lnTo>
                    <a:pt x="135704" y="158151"/>
                  </a:lnTo>
                  <a:lnTo>
                    <a:pt x="135371" y="165937"/>
                  </a:lnTo>
                  <a:lnTo>
                    <a:pt x="141241" y="180827"/>
                  </a:lnTo>
                  <a:lnTo>
                    <a:pt x="186459" y="223563"/>
                  </a:lnTo>
                  <a:lnTo>
                    <a:pt x="207231" y="231395"/>
                  </a:lnTo>
                  <a:lnTo>
                    <a:pt x="254030" y="237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3839" y="4831132"/>
            <a:ext cx="1669511" cy="494841"/>
            <a:chOff x="433839" y="4831132"/>
            <a:chExt cx="1669511" cy="494841"/>
          </a:xfrm>
        </p:grpSpPr>
        <p:sp>
          <p:nvSpPr>
            <p:cNvPr id="30" name="Freeform 29"/>
            <p:cNvSpPr/>
            <p:nvPr/>
          </p:nvSpPr>
          <p:spPr>
            <a:xfrm>
              <a:off x="612824" y="491536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5" y="168772"/>
                  </a:lnTo>
                  <a:lnTo>
                    <a:pt x="16788" y="221972"/>
                  </a:lnTo>
                  <a:lnTo>
                    <a:pt x="19792" y="269581"/>
                  </a:lnTo>
                  <a:lnTo>
                    <a:pt x="20807" y="324999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4368" y="4831132"/>
              <a:ext cx="357970" cy="136872"/>
            </a:xfrm>
            <a:custGeom>
              <a:avLst/>
              <a:gdLst/>
              <a:ahLst/>
              <a:cxnLst/>
              <a:rect l="0" t="0" r="0" b="0"/>
              <a:pathLst>
                <a:path w="357970" h="136872">
                  <a:moveTo>
                    <a:pt x="357969" y="0"/>
                  </a:moveTo>
                  <a:lnTo>
                    <a:pt x="303824" y="11453"/>
                  </a:lnTo>
                  <a:lnTo>
                    <a:pt x="248878" y="24749"/>
                  </a:lnTo>
                  <a:lnTo>
                    <a:pt x="187279" y="45258"/>
                  </a:lnTo>
                  <a:lnTo>
                    <a:pt x="132920" y="70811"/>
                  </a:lnTo>
                  <a:lnTo>
                    <a:pt x="71056" y="98389"/>
                  </a:lnTo>
                  <a:lnTo>
                    <a:pt x="25734" y="12324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3839" y="5199630"/>
              <a:ext cx="379027" cy="126343"/>
            </a:xfrm>
            <a:custGeom>
              <a:avLst/>
              <a:gdLst/>
              <a:ahLst/>
              <a:cxnLst/>
              <a:rect l="0" t="0" r="0" b="0"/>
              <a:pathLst>
                <a:path w="379027" h="126343">
                  <a:moveTo>
                    <a:pt x="379026" y="0"/>
                  </a:moveTo>
                  <a:lnTo>
                    <a:pt x="325999" y="29308"/>
                  </a:lnTo>
                  <a:lnTo>
                    <a:pt x="268553" y="47990"/>
                  </a:lnTo>
                  <a:lnTo>
                    <a:pt x="214051" y="62945"/>
                  </a:lnTo>
                  <a:lnTo>
                    <a:pt x="156047" y="80688"/>
                  </a:lnTo>
                  <a:lnTo>
                    <a:pt x="99238" y="94750"/>
                  </a:lnTo>
                  <a:lnTo>
                    <a:pt x="42350" y="10879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70793" y="484166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9263"/>
                  </a:lnTo>
                  <a:lnTo>
                    <a:pt x="1170" y="101684"/>
                  </a:lnTo>
                  <a:lnTo>
                    <a:pt x="5589" y="145019"/>
                  </a:lnTo>
                  <a:lnTo>
                    <a:pt x="8333" y="188455"/>
                  </a:lnTo>
                  <a:lnTo>
                    <a:pt x="12997" y="243012"/>
                  </a:lnTo>
                  <a:lnTo>
                    <a:pt x="18669" y="290762"/>
                  </a:lnTo>
                  <a:lnTo>
                    <a:pt x="20349" y="343125"/>
                  </a:lnTo>
                  <a:lnTo>
                    <a:pt x="20847" y="38515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23507" y="4831132"/>
              <a:ext cx="15743" cy="400084"/>
            </a:xfrm>
            <a:custGeom>
              <a:avLst/>
              <a:gdLst/>
              <a:ahLst/>
              <a:cxnLst/>
              <a:rect l="0" t="0" r="0" b="0"/>
              <a:pathLst>
                <a:path w="15743" h="400084">
                  <a:moveTo>
                    <a:pt x="5213" y="0"/>
                  </a:moveTo>
                  <a:lnTo>
                    <a:pt x="2094" y="52050"/>
                  </a:lnTo>
                  <a:lnTo>
                    <a:pt x="0" y="98871"/>
                  </a:lnTo>
                  <a:lnTo>
                    <a:pt x="4183" y="151721"/>
                  </a:lnTo>
                  <a:lnTo>
                    <a:pt x="4908" y="204442"/>
                  </a:lnTo>
                  <a:lnTo>
                    <a:pt x="10712" y="258927"/>
                  </a:lnTo>
                  <a:lnTo>
                    <a:pt x="14251" y="317705"/>
                  </a:lnTo>
                  <a:lnTo>
                    <a:pt x="15447" y="378958"/>
                  </a:lnTo>
                  <a:lnTo>
                    <a:pt x="157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38945" y="5083816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34005" y="49364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39290" y="4978681"/>
              <a:ext cx="155332" cy="223568"/>
            </a:xfrm>
            <a:custGeom>
              <a:avLst/>
              <a:gdLst/>
              <a:ahLst/>
              <a:cxnLst/>
              <a:rect l="0" t="0" r="0" b="0"/>
              <a:pathLst>
                <a:path w="155332" h="223568">
                  <a:moveTo>
                    <a:pt x="0" y="52493"/>
                  </a:moveTo>
                  <a:lnTo>
                    <a:pt x="17959" y="115920"/>
                  </a:lnTo>
                  <a:lnTo>
                    <a:pt x="35149" y="173929"/>
                  </a:lnTo>
                  <a:lnTo>
                    <a:pt x="45640" y="214556"/>
                  </a:lnTo>
                  <a:lnTo>
                    <a:pt x="45634" y="221366"/>
                  </a:lnTo>
                  <a:lnTo>
                    <a:pt x="43291" y="223567"/>
                  </a:lnTo>
                  <a:lnTo>
                    <a:pt x="39389" y="222694"/>
                  </a:lnTo>
                  <a:lnTo>
                    <a:pt x="31934" y="212366"/>
                  </a:lnTo>
                  <a:lnTo>
                    <a:pt x="17617" y="165961"/>
                  </a:lnTo>
                  <a:lnTo>
                    <a:pt x="11929" y="107705"/>
                  </a:lnTo>
                  <a:lnTo>
                    <a:pt x="13925" y="47325"/>
                  </a:lnTo>
                  <a:lnTo>
                    <a:pt x="20227" y="24459"/>
                  </a:lnTo>
                  <a:lnTo>
                    <a:pt x="30827" y="6498"/>
                  </a:lnTo>
                  <a:lnTo>
                    <a:pt x="39269" y="1942"/>
                  </a:lnTo>
                  <a:lnTo>
                    <a:pt x="61127" y="0"/>
                  </a:lnTo>
                  <a:lnTo>
                    <a:pt x="80200" y="6156"/>
                  </a:lnTo>
                  <a:lnTo>
                    <a:pt x="111508" y="29172"/>
                  </a:lnTo>
                  <a:lnTo>
                    <a:pt x="127536" y="54941"/>
                  </a:lnTo>
                  <a:lnTo>
                    <a:pt x="147094" y="113791"/>
                  </a:lnTo>
                  <a:lnTo>
                    <a:pt x="154718" y="149814"/>
                  </a:lnTo>
                  <a:lnTo>
                    <a:pt x="155331" y="172956"/>
                  </a:lnTo>
                  <a:lnTo>
                    <a:pt x="147399" y="199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36505" y="5013044"/>
              <a:ext cx="168972" cy="230670"/>
            </a:xfrm>
            <a:custGeom>
              <a:avLst/>
              <a:gdLst/>
              <a:ahLst/>
              <a:cxnLst/>
              <a:rect l="0" t="0" r="0" b="0"/>
              <a:pathLst>
                <a:path w="168972" h="230670">
                  <a:moveTo>
                    <a:pt x="118640" y="18130"/>
                  </a:moveTo>
                  <a:lnTo>
                    <a:pt x="107462" y="6951"/>
                  </a:lnTo>
                  <a:lnTo>
                    <a:pt x="89496" y="1463"/>
                  </a:lnTo>
                  <a:lnTo>
                    <a:pt x="78153" y="0"/>
                  </a:lnTo>
                  <a:lnTo>
                    <a:pt x="59312" y="4613"/>
                  </a:lnTo>
                  <a:lnTo>
                    <a:pt x="28152" y="26638"/>
                  </a:lnTo>
                  <a:lnTo>
                    <a:pt x="12150" y="52236"/>
                  </a:lnTo>
                  <a:lnTo>
                    <a:pt x="0" y="87637"/>
                  </a:lnTo>
                  <a:lnTo>
                    <a:pt x="169" y="127762"/>
                  </a:lnTo>
                  <a:lnTo>
                    <a:pt x="13218" y="163697"/>
                  </a:lnTo>
                  <a:lnTo>
                    <a:pt x="52256" y="213885"/>
                  </a:lnTo>
                  <a:lnTo>
                    <a:pt x="78694" y="229899"/>
                  </a:lnTo>
                  <a:lnTo>
                    <a:pt x="88500" y="230669"/>
                  </a:lnTo>
                  <a:lnTo>
                    <a:pt x="108754" y="225286"/>
                  </a:lnTo>
                  <a:lnTo>
                    <a:pt x="134298" y="209101"/>
                  </a:lnTo>
                  <a:lnTo>
                    <a:pt x="146266" y="193083"/>
                  </a:lnTo>
                  <a:lnTo>
                    <a:pt x="163482" y="154204"/>
                  </a:lnTo>
                  <a:lnTo>
                    <a:pt x="168971" y="117590"/>
                  </a:lnTo>
                  <a:lnTo>
                    <a:pt x="162421" y="71701"/>
                  </a:lnTo>
                  <a:lnTo>
                    <a:pt x="156425" y="50128"/>
                  </a:lnTo>
                  <a:lnTo>
                    <a:pt x="150849" y="41802"/>
                  </a:lnTo>
                  <a:lnTo>
                    <a:pt x="135295" y="29431"/>
                  </a:lnTo>
                  <a:lnTo>
                    <a:pt x="87055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07483" y="5062759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92016" y="48943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15824" y="4986397"/>
              <a:ext cx="187526" cy="276405"/>
            </a:xfrm>
            <a:custGeom>
              <a:avLst/>
              <a:gdLst/>
              <a:ahLst/>
              <a:cxnLst/>
              <a:rect l="0" t="0" r="0" b="0"/>
              <a:pathLst>
                <a:path w="187526" h="276405">
                  <a:moveTo>
                    <a:pt x="149933" y="23720"/>
                  </a:moveTo>
                  <a:lnTo>
                    <a:pt x="131952" y="8079"/>
                  </a:lnTo>
                  <a:lnTo>
                    <a:pt x="115035" y="0"/>
                  </a:lnTo>
                  <a:lnTo>
                    <a:pt x="74602" y="54"/>
                  </a:lnTo>
                  <a:lnTo>
                    <a:pt x="36755" y="13068"/>
                  </a:lnTo>
                  <a:lnTo>
                    <a:pt x="20473" y="28344"/>
                  </a:lnTo>
                  <a:lnTo>
                    <a:pt x="488" y="66747"/>
                  </a:lnTo>
                  <a:lnTo>
                    <a:pt x="0" y="75801"/>
                  </a:lnTo>
                  <a:lnTo>
                    <a:pt x="5697" y="92101"/>
                  </a:lnTo>
                  <a:lnTo>
                    <a:pt x="14001" y="97383"/>
                  </a:lnTo>
                  <a:lnTo>
                    <a:pt x="52465" y="104818"/>
                  </a:lnTo>
                  <a:lnTo>
                    <a:pt x="107976" y="107330"/>
                  </a:lnTo>
                  <a:lnTo>
                    <a:pt x="133625" y="110013"/>
                  </a:lnTo>
                  <a:lnTo>
                    <a:pt x="152823" y="119004"/>
                  </a:lnTo>
                  <a:lnTo>
                    <a:pt x="176786" y="148398"/>
                  </a:lnTo>
                  <a:lnTo>
                    <a:pt x="185264" y="173499"/>
                  </a:lnTo>
                  <a:lnTo>
                    <a:pt x="187525" y="186744"/>
                  </a:lnTo>
                  <a:lnTo>
                    <a:pt x="183798" y="210819"/>
                  </a:lnTo>
                  <a:lnTo>
                    <a:pt x="168546" y="240983"/>
                  </a:lnTo>
                  <a:lnTo>
                    <a:pt x="162341" y="249281"/>
                  </a:lnTo>
                  <a:lnTo>
                    <a:pt x="153526" y="254812"/>
                  </a:lnTo>
                  <a:lnTo>
                    <a:pt x="97994" y="270008"/>
                  </a:lnTo>
                  <a:lnTo>
                    <a:pt x="45766" y="275562"/>
                  </a:lnTo>
                  <a:lnTo>
                    <a:pt x="34119" y="276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2790063" y="84201"/>
            <a:ext cx="0" cy="624344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3213915" y="347440"/>
            <a:ext cx="2176676" cy="431669"/>
            <a:chOff x="3213915" y="347440"/>
            <a:chExt cx="2176676" cy="431669"/>
          </a:xfrm>
        </p:grpSpPr>
        <p:sp>
          <p:nvSpPr>
            <p:cNvPr id="44" name="Freeform 43"/>
            <p:cNvSpPr/>
            <p:nvPr/>
          </p:nvSpPr>
          <p:spPr>
            <a:xfrm>
              <a:off x="3213915" y="347440"/>
              <a:ext cx="465761" cy="393565"/>
            </a:xfrm>
            <a:custGeom>
              <a:avLst/>
              <a:gdLst/>
              <a:ahLst/>
              <a:cxnLst/>
              <a:rect l="0" t="0" r="0" b="0"/>
              <a:pathLst>
                <a:path w="465761" h="393565">
                  <a:moveTo>
                    <a:pt x="28862" y="10528"/>
                  </a:moveTo>
                  <a:lnTo>
                    <a:pt x="5142" y="69145"/>
                  </a:lnTo>
                  <a:lnTo>
                    <a:pt x="0" y="129385"/>
                  </a:lnTo>
                  <a:lnTo>
                    <a:pt x="5917" y="183745"/>
                  </a:lnTo>
                  <a:lnTo>
                    <a:pt x="10365" y="233037"/>
                  </a:lnTo>
                  <a:lnTo>
                    <a:pt x="27938" y="296506"/>
                  </a:lnTo>
                  <a:lnTo>
                    <a:pt x="60788" y="353688"/>
                  </a:lnTo>
                  <a:lnTo>
                    <a:pt x="67693" y="362134"/>
                  </a:lnTo>
                  <a:lnTo>
                    <a:pt x="76976" y="366595"/>
                  </a:lnTo>
                  <a:lnTo>
                    <a:pt x="99769" y="368432"/>
                  </a:lnTo>
                  <a:lnTo>
                    <a:pt x="110058" y="364944"/>
                  </a:lnTo>
                  <a:lnTo>
                    <a:pt x="127730" y="351710"/>
                  </a:lnTo>
                  <a:lnTo>
                    <a:pt x="145243" y="324529"/>
                  </a:lnTo>
                  <a:lnTo>
                    <a:pt x="165345" y="265163"/>
                  </a:lnTo>
                  <a:lnTo>
                    <a:pt x="179694" y="221484"/>
                  </a:lnTo>
                  <a:lnTo>
                    <a:pt x="184399" y="217846"/>
                  </a:lnTo>
                  <a:lnTo>
                    <a:pt x="189875" y="218930"/>
                  </a:lnTo>
                  <a:lnTo>
                    <a:pt x="195866" y="223162"/>
                  </a:lnTo>
                  <a:lnTo>
                    <a:pt x="205641" y="237224"/>
                  </a:lnTo>
                  <a:lnTo>
                    <a:pt x="233509" y="292242"/>
                  </a:lnTo>
                  <a:lnTo>
                    <a:pt x="267652" y="347104"/>
                  </a:lnTo>
                  <a:lnTo>
                    <a:pt x="294197" y="378926"/>
                  </a:lnTo>
                  <a:lnTo>
                    <a:pt x="320314" y="390680"/>
                  </a:lnTo>
                  <a:lnTo>
                    <a:pt x="349079" y="393564"/>
                  </a:lnTo>
                  <a:lnTo>
                    <a:pt x="373562" y="387047"/>
                  </a:lnTo>
                  <a:lnTo>
                    <a:pt x="401486" y="370224"/>
                  </a:lnTo>
                  <a:lnTo>
                    <a:pt x="424578" y="339243"/>
                  </a:lnTo>
                  <a:lnTo>
                    <a:pt x="451002" y="278447"/>
                  </a:lnTo>
                  <a:lnTo>
                    <a:pt x="461768" y="216352"/>
                  </a:lnTo>
                  <a:lnTo>
                    <a:pt x="465760" y="192083"/>
                  </a:lnTo>
                  <a:lnTo>
                    <a:pt x="461910" y="141667"/>
                  </a:lnTo>
                  <a:lnTo>
                    <a:pt x="455213" y="87255"/>
                  </a:lnTo>
                  <a:lnTo>
                    <a:pt x="439235" y="26770"/>
                  </a:lnTo>
                  <a:lnTo>
                    <a:pt x="4289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90259" y="57906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9065" y="58617"/>
                  </a:lnTo>
                  <a:lnTo>
                    <a:pt x="18669" y="11833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00787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05505" y="522512"/>
              <a:ext cx="205793" cy="200601"/>
            </a:xfrm>
            <a:custGeom>
              <a:avLst/>
              <a:gdLst/>
              <a:ahLst/>
              <a:cxnLst/>
              <a:rect l="0" t="0" r="0" b="0"/>
              <a:pathLst>
                <a:path w="205793" h="200601">
                  <a:moveTo>
                    <a:pt x="158495" y="24969"/>
                  </a:moveTo>
                  <a:lnTo>
                    <a:pt x="140514" y="9328"/>
                  </a:lnTo>
                  <a:lnTo>
                    <a:pt x="123597" y="1250"/>
                  </a:lnTo>
                  <a:lnTo>
                    <a:pt x="101261" y="0"/>
                  </a:lnTo>
                  <a:lnTo>
                    <a:pt x="54382" y="8729"/>
                  </a:lnTo>
                  <a:lnTo>
                    <a:pt x="27561" y="23927"/>
                  </a:lnTo>
                  <a:lnTo>
                    <a:pt x="4796" y="48837"/>
                  </a:lnTo>
                  <a:lnTo>
                    <a:pt x="1047" y="58429"/>
                  </a:lnTo>
                  <a:lnTo>
                    <a:pt x="0" y="78445"/>
                  </a:lnTo>
                  <a:lnTo>
                    <a:pt x="3699" y="86356"/>
                  </a:lnTo>
                  <a:lnTo>
                    <a:pt x="17167" y="98266"/>
                  </a:lnTo>
                  <a:lnTo>
                    <a:pt x="37970" y="104339"/>
                  </a:lnTo>
                  <a:lnTo>
                    <a:pt x="61645" y="105868"/>
                  </a:lnTo>
                  <a:lnTo>
                    <a:pt x="121694" y="99848"/>
                  </a:lnTo>
                  <a:lnTo>
                    <a:pt x="174059" y="101241"/>
                  </a:lnTo>
                  <a:lnTo>
                    <a:pt x="193098" y="109951"/>
                  </a:lnTo>
                  <a:lnTo>
                    <a:pt x="199111" y="117888"/>
                  </a:lnTo>
                  <a:lnTo>
                    <a:pt x="205792" y="139186"/>
                  </a:lnTo>
                  <a:lnTo>
                    <a:pt x="202522" y="161130"/>
                  </a:lnTo>
                  <a:lnTo>
                    <a:pt x="198375" y="171895"/>
                  </a:lnTo>
                  <a:lnTo>
                    <a:pt x="184408" y="186976"/>
                  </a:lnTo>
                  <a:lnTo>
                    <a:pt x="175770" y="192635"/>
                  </a:lnTo>
                  <a:lnTo>
                    <a:pt x="141257" y="200600"/>
                  </a:lnTo>
                  <a:lnTo>
                    <a:pt x="91537" y="195179"/>
                  </a:lnTo>
                  <a:lnTo>
                    <a:pt x="74267" y="193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18179" y="533934"/>
              <a:ext cx="182733" cy="196309"/>
            </a:xfrm>
            <a:custGeom>
              <a:avLst/>
              <a:gdLst/>
              <a:ahLst/>
              <a:cxnLst/>
              <a:rect l="0" t="0" r="0" b="0"/>
              <a:pathLst>
                <a:path w="182733" h="196309">
                  <a:moveTo>
                    <a:pt x="140619" y="13547"/>
                  </a:moveTo>
                  <a:lnTo>
                    <a:pt x="123851" y="2369"/>
                  </a:lnTo>
                  <a:lnTo>
                    <a:pt x="106260" y="0"/>
                  </a:lnTo>
                  <a:lnTo>
                    <a:pt x="86743" y="4017"/>
                  </a:lnTo>
                  <a:lnTo>
                    <a:pt x="35171" y="32151"/>
                  </a:lnTo>
                  <a:lnTo>
                    <a:pt x="20444" y="48722"/>
                  </a:lnTo>
                  <a:lnTo>
                    <a:pt x="1457" y="87956"/>
                  </a:lnTo>
                  <a:lnTo>
                    <a:pt x="0" y="111738"/>
                  </a:lnTo>
                  <a:lnTo>
                    <a:pt x="4422" y="136737"/>
                  </a:lnTo>
                  <a:lnTo>
                    <a:pt x="14186" y="159545"/>
                  </a:lnTo>
                  <a:lnTo>
                    <a:pt x="29445" y="175141"/>
                  </a:lnTo>
                  <a:lnTo>
                    <a:pt x="60885" y="190499"/>
                  </a:lnTo>
                  <a:lnTo>
                    <a:pt x="85294" y="196308"/>
                  </a:lnTo>
                  <a:lnTo>
                    <a:pt x="107841" y="194990"/>
                  </a:lnTo>
                  <a:lnTo>
                    <a:pt x="126441" y="187385"/>
                  </a:lnTo>
                  <a:lnTo>
                    <a:pt x="182732" y="16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40428" y="579067"/>
              <a:ext cx="166970" cy="158110"/>
            </a:xfrm>
            <a:custGeom>
              <a:avLst/>
              <a:gdLst/>
              <a:ahLst/>
              <a:cxnLst/>
              <a:rect l="0" t="0" r="0" b="0"/>
              <a:pathLst>
                <a:path w="166970" h="158110">
                  <a:moveTo>
                    <a:pt x="128939" y="10528"/>
                  </a:moveTo>
                  <a:lnTo>
                    <a:pt x="112172" y="4939"/>
                  </a:lnTo>
                  <a:lnTo>
                    <a:pt x="79388" y="7053"/>
                  </a:lnTo>
                  <a:lnTo>
                    <a:pt x="59733" y="15223"/>
                  </a:lnTo>
                  <a:lnTo>
                    <a:pt x="14671" y="47411"/>
                  </a:lnTo>
                  <a:lnTo>
                    <a:pt x="2894" y="65525"/>
                  </a:lnTo>
                  <a:lnTo>
                    <a:pt x="0" y="85274"/>
                  </a:lnTo>
                  <a:lnTo>
                    <a:pt x="3783" y="105750"/>
                  </a:lnTo>
                  <a:lnTo>
                    <a:pt x="13263" y="126549"/>
                  </a:lnTo>
                  <a:lnTo>
                    <a:pt x="37343" y="152399"/>
                  </a:lnTo>
                  <a:lnTo>
                    <a:pt x="47988" y="156582"/>
                  </a:lnTo>
                  <a:lnTo>
                    <a:pt x="72294" y="158109"/>
                  </a:lnTo>
                  <a:lnTo>
                    <a:pt x="106697" y="152392"/>
                  </a:lnTo>
                  <a:lnTo>
                    <a:pt x="133528" y="137700"/>
                  </a:lnTo>
                  <a:lnTo>
                    <a:pt x="156295" y="112940"/>
                  </a:lnTo>
                  <a:lnTo>
                    <a:pt x="164495" y="90360"/>
                  </a:lnTo>
                  <a:lnTo>
                    <a:pt x="166969" y="65896"/>
                  </a:lnTo>
                  <a:lnTo>
                    <a:pt x="164169" y="43325"/>
                  </a:lnTo>
                  <a:lnTo>
                    <a:pt x="155906" y="24715"/>
                  </a:lnTo>
                  <a:lnTo>
                    <a:pt x="1394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64124" y="534826"/>
              <a:ext cx="147400" cy="212698"/>
            </a:xfrm>
            <a:custGeom>
              <a:avLst/>
              <a:gdLst/>
              <a:ahLst/>
              <a:cxnLst/>
              <a:rect l="0" t="0" r="0" b="0"/>
              <a:pathLst>
                <a:path w="147400" h="212698">
                  <a:moveTo>
                    <a:pt x="0" y="86355"/>
                  </a:moveTo>
                  <a:lnTo>
                    <a:pt x="5589" y="144972"/>
                  </a:lnTo>
                  <a:lnTo>
                    <a:pt x="9553" y="189787"/>
                  </a:lnTo>
                  <a:lnTo>
                    <a:pt x="10095" y="182238"/>
                  </a:lnTo>
                  <a:lnTo>
                    <a:pt x="2138" y="123187"/>
                  </a:lnTo>
                  <a:lnTo>
                    <a:pt x="423" y="62825"/>
                  </a:lnTo>
                  <a:lnTo>
                    <a:pt x="6427" y="37293"/>
                  </a:lnTo>
                  <a:lnTo>
                    <a:pt x="11304" y="25571"/>
                  </a:lnTo>
                  <a:lnTo>
                    <a:pt x="26081" y="9427"/>
                  </a:lnTo>
                  <a:lnTo>
                    <a:pt x="34935" y="3484"/>
                  </a:lnTo>
                  <a:lnTo>
                    <a:pt x="54131" y="0"/>
                  </a:lnTo>
                  <a:lnTo>
                    <a:pt x="64163" y="709"/>
                  </a:lnTo>
                  <a:lnTo>
                    <a:pt x="72021" y="4691"/>
                  </a:lnTo>
                  <a:lnTo>
                    <a:pt x="83872" y="18474"/>
                  </a:lnTo>
                  <a:lnTo>
                    <a:pt x="113109" y="74397"/>
                  </a:lnTo>
                  <a:lnTo>
                    <a:pt x="131835" y="136686"/>
                  </a:lnTo>
                  <a:lnTo>
                    <a:pt x="138995" y="185637"/>
                  </a:lnTo>
                  <a:lnTo>
                    <a:pt x="147399" y="212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61760" y="539148"/>
              <a:ext cx="174998" cy="200859"/>
            </a:xfrm>
            <a:custGeom>
              <a:avLst/>
              <a:gdLst/>
              <a:ahLst/>
              <a:cxnLst/>
              <a:rect l="0" t="0" r="0" b="0"/>
              <a:pathLst>
                <a:path w="174998" h="200859">
                  <a:moveTo>
                    <a:pt x="139276" y="8333"/>
                  </a:moveTo>
                  <a:lnTo>
                    <a:pt x="101798" y="0"/>
                  </a:lnTo>
                  <a:lnTo>
                    <a:pt x="78165" y="1120"/>
                  </a:lnTo>
                  <a:lnTo>
                    <a:pt x="34398" y="20903"/>
                  </a:lnTo>
                  <a:lnTo>
                    <a:pt x="15455" y="34977"/>
                  </a:lnTo>
                  <a:lnTo>
                    <a:pt x="3136" y="52930"/>
                  </a:lnTo>
                  <a:lnTo>
                    <a:pt x="0" y="72608"/>
                  </a:lnTo>
                  <a:lnTo>
                    <a:pt x="802" y="82769"/>
                  </a:lnTo>
                  <a:lnTo>
                    <a:pt x="4846" y="90712"/>
                  </a:lnTo>
                  <a:lnTo>
                    <a:pt x="18698" y="102658"/>
                  </a:lnTo>
                  <a:lnTo>
                    <a:pt x="39672" y="105627"/>
                  </a:lnTo>
                  <a:lnTo>
                    <a:pt x="91265" y="103591"/>
                  </a:lnTo>
                  <a:lnTo>
                    <a:pt x="127000" y="108828"/>
                  </a:lnTo>
                  <a:lnTo>
                    <a:pt x="159815" y="123377"/>
                  </a:lnTo>
                  <a:lnTo>
                    <a:pt x="167007" y="131823"/>
                  </a:lnTo>
                  <a:lnTo>
                    <a:pt x="174997" y="153685"/>
                  </a:lnTo>
                  <a:lnTo>
                    <a:pt x="174788" y="163726"/>
                  </a:lnTo>
                  <a:lnTo>
                    <a:pt x="168317" y="181122"/>
                  </a:lnTo>
                  <a:lnTo>
                    <a:pt x="151403" y="193533"/>
                  </a:lnTo>
                  <a:lnTo>
                    <a:pt x="140342" y="198480"/>
                  </a:lnTo>
                  <a:lnTo>
                    <a:pt x="115573" y="200858"/>
                  </a:lnTo>
                  <a:lnTo>
                    <a:pt x="61544" y="192852"/>
                  </a:lnTo>
                  <a:lnTo>
                    <a:pt x="23463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10784" y="610652"/>
              <a:ext cx="16595" cy="157929"/>
            </a:xfrm>
            <a:custGeom>
              <a:avLst/>
              <a:gdLst/>
              <a:ahLst/>
              <a:cxnLst/>
              <a:rect l="0" t="0" r="0" b="0"/>
              <a:pathLst>
                <a:path w="16595" h="157929">
                  <a:moveTo>
                    <a:pt x="6066" y="0"/>
                  </a:moveTo>
                  <a:lnTo>
                    <a:pt x="0" y="34792"/>
                  </a:lnTo>
                  <a:lnTo>
                    <a:pt x="7640" y="90538"/>
                  </a:lnTo>
                  <a:lnTo>
                    <a:pt x="13941" y="125092"/>
                  </a:lnTo>
                  <a:lnTo>
                    <a:pt x="1659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01077" y="524478"/>
              <a:ext cx="189514" cy="254631"/>
            </a:xfrm>
            <a:custGeom>
              <a:avLst/>
              <a:gdLst/>
              <a:ahLst/>
              <a:cxnLst/>
              <a:rect l="0" t="0" r="0" b="0"/>
              <a:pathLst>
                <a:path w="189514" h="254631">
                  <a:moveTo>
                    <a:pt x="0" y="86174"/>
                  </a:moveTo>
                  <a:lnTo>
                    <a:pt x="17959" y="149602"/>
                  </a:lnTo>
                  <a:lnTo>
                    <a:pt x="35150" y="202022"/>
                  </a:lnTo>
                  <a:lnTo>
                    <a:pt x="35132" y="206690"/>
                  </a:lnTo>
                  <a:lnTo>
                    <a:pt x="32780" y="207462"/>
                  </a:lnTo>
                  <a:lnTo>
                    <a:pt x="28872" y="205637"/>
                  </a:lnTo>
                  <a:lnTo>
                    <a:pt x="21411" y="194251"/>
                  </a:lnTo>
                  <a:lnTo>
                    <a:pt x="7089" y="158346"/>
                  </a:lnTo>
                  <a:lnTo>
                    <a:pt x="7690" y="116657"/>
                  </a:lnTo>
                  <a:lnTo>
                    <a:pt x="15277" y="67260"/>
                  </a:lnTo>
                  <a:lnTo>
                    <a:pt x="24934" y="26758"/>
                  </a:lnTo>
                  <a:lnTo>
                    <a:pt x="30661" y="17318"/>
                  </a:lnTo>
                  <a:lnTo>
                    <a:pt x="46382" y="3709"/>
                  </a:lnTo>
                  <a:lnTo>
                    <a:pt x="68188" y="0"/>
                  </a:lnTo>
                  <a:lnTo>
                    <a:pt x="91137" y="3421"/>
                  </a:lnTo>
                  <a:lnTo>
                    <a:pt x="109136" y="12740"/>
                  </a:lnTo>
                  <a:lnTo>
                    <a:pt x="154140" y="75130"/>
                  </a:lnTo>
                  <a:lnTo>
                    <a:pt x="169691" y="136554"/>
                  </a:lnTo>
                  <a:lnTo>
                    <a:pt x="184996" y="199567"/>
                  </a:lnTo>
                  <a:lnTo>
                    <a:pt x="189513" y="254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27378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110369" y="1726873"/>
            <a:ext cx="2101238" cy="568340"/>
            <a:chOff x="3110369" y="1726873"/>
            <a:chExt cx="2101238" cy="568340"/>
          </a:xfrm>
        </p:grpSpPr>
        <p:sp>
          <p:nvSpPr>
            <p:cNvPr id="56" name="Freeform 55"/>
            <p:cNvSpPr/>
            <p:nvPr/>
          </p:nvSpPr>
          <p:spPr>
            <a:xfrm>
              <a:off x="3110369" y="1726873"/>
              <a:ext cx="279808" cy="515698"/>
            </a:xfrm>
            <a:custGeom>
              <a:avLst/>
              <a:gdLst/>
              <a:ahLst/>
              <a:cxnLst/>
              <a:rect l="0" t="0" r="0" b="0"/>
              <a:pathLst>
                <a:path w="279808" h="515698">
                  <a:moveTo>
                    <a:pt x="6066" y="484111"/>
                  </a:moveTo>
                  <a:lnTo>
                    <a:pt x="0" y="448150"/>
                  </a:lnTo>
                  <a:lnTo>
                    <a:pt x="3749" y="396637"/>
                  </a:lnTo>
                  <a:lnTo>
                    <a:pt x="6549" y="342639"/>
                  </a:lnTo>
                  <a:lnTo>
                    <a:pt x="13098" y="282706"/>
                  </a:lnTo>
                  <a:lnTo>
                    <a:pt x="15558" y="220495"/>
                  </a:lnTo>
                  <a:lnTo>
                    <a:pt x="17457" y="161117"/>
                  </a:lnTo>
                  <a:lnTo>
                    <a:pt x="24867" y="104715"/>
                  </a:lnTo>
                  <a:lnTo>
                    <a:pt x="32267" y="54449"/>
                  </a:lnTo>
                  <a:lnTo>
                    <a:pt x="36401" y="49101"/>
                  </a:lnTo>
                  <a:lnTo>
                    <a:pt x="41497" y="47875"/>
                  </a:lnTo>
                  <a:lnTo>
                    <a:pt x="47234" y="49398"/>
                  </a:lnTo>
                  <a:lnTo>
                    <a:pt x="52229" y="55092"/>
                  </a:lnTo>
                  <a:lnTo>
                    <a:pt x="72355" y="110792"/>
                  </a:lnTo>
                  <a:lnTo>
                    <a:pt x="93943" y="164011"/>
                  </a:lnTo>
                  <a:lnTo>
                    <a:pt x="113805" y="206412"/>
                  </a:lnTo>
                  <a:lnTo>
                    <a:pt x="120006" y="214750"/>
                  </a:lnTo>
                  <a:lnTo>
                    <a:pt x="128819" y="220309"/>
                  </a:lnTo>
                  <a:lnTo>
                    <a:pt x="151090" y="226486"/>
                  </a:lnTo>
                  <a:lnTo>
                    <a:pt x="161240" y="225793"/>
                  </a:lnTo>
                  <a:lnTo>
                    <a:pt x="178757" y="218784"/>
                  </a:lnTo>
                  <a:lnTo>
                    <a:pt x="191222" y="204751"/>
                  </a:lnTo>
                  <a:lnTo>
                    <a:pt x="219788" y="148582"/>
                  </a:lnTo>
                  <a:lnTo>
                    <a:pt x="236929" y="94137"/>
                  </a:lnTo>
                  <a:lnTo>
                    <a:pt x="251580" y="38322"/>
                  </a:lnTo>
                  <a:lnTo>
                    <a:pt x="262215" y="1855"/>
                  </a:lnTo>
                  <a:lnTo>
                    <a:pt x="264569" y="0"/>
                  </a:lnTo>
                  <a:lnTo>
                    <a:pt x="267186" y="13537"/>
                  </a:lnTo>
                  <a:lnTo>
                    <a:pt x="261629" y="68717"/>
                  </a:lnTo>
                  <a:lnTo>
                    <a:pt x="259318" y="132130"/>
                  </a:lnTo>
                  <a:lnTo>
                    <a:pt x="258918" y="184848"/>
                  </a:lnTo>
                  <a:lnTo>
                    <a:pt x="258783" y="244583"/>
                  </a:lnTo>
                  <a:lnTo>
                    <a:pt x="258759" y="298496"/>
                  </a:lnTo>
                  <a:lnTo>
                    <a:pt x="265988" y="357889"/>
                  </a:lnTo>
                  <a:lnTo>
                    <a:pt x="268303" y="411227"/>
                  </a:lnTo>
                  <a:lnTo>
                    <a:pt x="272205" y="469238"/>
                  </a:lnTo>
                  <a:lnTo>
                    <a:pt x="279807" y="515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37575" y="208464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37575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54127" y="2029637"/>
              <a:ext cx="167718" cy="204419"/>
            </a:xfrm>
            <a:custGeom>
              <a:avLst/>
              <a:gdLst/>
              <a:ahLst/>
              <a:cxnLst/>
              <a:rect l="0" t="0" r="0" b="0"/>
              <a:pathLst>
                <a:path w="167718" h="204419">
                  <a:moveTo>
                    <a:pt x="9790" y="86590"/>
                  </a:moveTo>
                  <a:lnTo>
                    <a:pt x="9790" y="135521"/>
                  </a:lnTo>
                  <a:lnTo>
                    <a:pt x="15379" y="194652"/>
                  </a:lnTo>
                  <a:lnTo>
                    <a:pt x="14686" y="201915"/>
                  </a:lnTo>
                  <a:lnTo>
                    <a:pt x="11884" y="204418"/>
                  </a:lnTo>
                  <a:lnTo>
                    <a:pt x="7676" y="203747"/>
                  </a:lnTo>
                  <a:lnTo>
                    <a:pt x="4871" y="197450"/>
                  </a:lnTo>
                  <a:lnTo>
                    <a:pt x="0" y="134840"/>
                  </a:lnTo>
                  <a:lnTo>
                    <a:pt x="7813" y="80567"/>
                  </a:lnTo>
                  <a:lnTo>
                    <a:pt x="24030" y="24013"/>
                  </a:lnTo>
                  <a:lnTo>
                    <a:pt x="29812" y="15626"/>
                  </a:lnTo>
                  <a:lnTo>
                    <a:pt x="45594" y="3188"/>
                  </a:lnTo>
                  <a:lnTo>
                    <a:pt x="64308" y="0"/>
                  </a:lnTo>
                  <a:lnTo>
                    <a:pt x="74211" y="787"/>
                  </a:lnTo>
                  <a:lnTo>
                    <a:pt x="91454" y="7902"/>
                  </a:lnTo>
                  <a:lnTo>
                    <a:pt x="99328" y="13074"/>
                  </a:lnTo>
                  <a:lnTo>
                    <a:pt x="111195" y="28180"/>
                  </a:lnTo>
                  <a:lnTo>
                    <a:pt x="144124" y="90128"/>
                  </a:lnTo>
                  <a:lnTo>
                    <a:pt x="162704" y="150011"/>
                  </a:lnTo>
                  <a:lnTo>
                    <a:pt x="167717" y="202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79426" y="2010953"/>
              <a:ext cx="184575" cy="221089"/>
            </a:xfrm>
            <a:custGeom>
              <a:avLst/>
              <a:gdLst/>
              <a:ahLst/>
              <a:cxnLst/>
              <a:rect l="0" t="0" r="0" b="0"/>
              <a:pathLst>
                <a:path w="184575" h="221089">
                  <a:moveTo>
                    <a:pt x="5589" y="63161"/>
                  </a:moveTo>
                  <a:lnTo>
                    <a:pt x="0" y="79928"/>
                  </a:lnTo>
                  <a:lnTo>
                    <a:pt x="375" y="97519"/>
                  </a:lnTo>
                  <a:lnTo>
                    <a:pt x="12138" y="157329"/>
                  </a:lnTo>
                  <a:lnTo>
                    <a:pt x="14939" y="193748"/>
                  </a:lnTo>
                  <a:lnTo>
                    <a:pt x="16014" y="137815"/>
                  </a:lnTo>
                  <a:lnTo>
                    <a:pt x="19217" y="83713"/>
                  </a:lnTo>
                  <a:lnTo>
                    <a:pt x="30768" y="33555"/>
                  </a:lnTo>
                  <a:lnTo>
                    <a:pt x="46454" y="6165"/>
                  </a:lnTo>
                  <a:lnTo>
                    <a:pt x="53890" y="1767"/>
                  </a:lnTo>
                  <a:lnTo>
                    <a:pt x="71510" y="0"/>
                  </a:lnTo>
                  <a:lnTo>
                    <a:pt x="101160" y="11171"/>
                  </a:lnTo>
                  <a:lnTo>
                    <a:pt x="118645" y="29136"/>
                  </a:lnTo>
                  <a:lnTo>
                    <a:pt x="143345" y="73207"/>
                  </a:lnTo>
                  <a:lnTo>
                    <a:pt x="159489" y="124113"/>
                  </a:lnTo>
                  <a:lnTo>
                    <a:pt x="177486" y="187593"/>
                  </a:lnTo>
                  <a:lnTo>
                    <a:pt x="184574" y="221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85057" y="2039770"/>
              <a:ext cx="200042" cy="219598"/>
            </a:xfrm>
            <a:custGeom>
              <a:avLst/>
              <a:gdLst/>
              <a:ahLst/>
              <a:cxnLst/>
              <a:rect l="0" t="0" r="0" b="0"/>
              <a:pathLst>
                <a:path w="200042" h="219598">
                  <a:moveTo>
                    <a:pt x="0" y="129100"/>
                  </a:moveTo>
                  <a:lnTo>
                    <a:pt x="55044" y="111142"/>
                  </a:lnTo>
                  <a:lnTo>
                    <a:pt x="106453" y="100553"/>
                  </a:lnTo>
                  <a:lnTo>
                    <a:pt x="161667" y="92526"/>
                  </a:lnTo>
                  <a:lnTo>
                    <a:pt x="192440" y="77449"/>
                  </a:lnTo>
                  <a:lnTo>
                    <a:pt x="197314" y="68930"/>
                  </a:lnTo>
                  <a:lnTo>
                    <a:pt x="199608" y="46986"/>
                  </a:lnTo>
                  <a:lnTo>
                    <a:pt x="193610" y="27874"/>
                  </a:lnTo>
                  <a:lnTo>
                    <a:pt x="188735" y="19502"/>
                  </a:lnTo>
                  <a:lnTo>
                    <a:pt x="170839" y="7080"/>
                  </a:lnTo>
                  <a:lnTo>
                    <a:pt x="148458" y="0"/>
                  </a:lnTo>
                  <a:lnTo>
                    <a:pt x="126813" y="752"/>
                  </a:lnTo>
                  <a:lnTo>
                    <a:pt x="94895" y="13342"/>
                  </a:lnTo>
                  <a:lnTo>
                    <a:pt x="80000" y="28519"/>
                  </a:lnTo>
                  <a:lnTo>
                    <a:pt x="60906" y="66858"/>
                  </a:lnTo>
                  <a:lnTo>
                    <a:pt x="54275" y="117802"/>
                  </a:lnTo>
                  <a:lnTo>
                    <a:pt x="55466" y="162537"/>
                  </a:lnTo>
                  <a:lnTo>
                    <a:pt x="64036" y="183345"/>
                  </a:lnTo>
                  <a:lnTo>
                    <a:pt x="82014" y="208214"/>
                  </a:lnTo>
                  <a:lnTo>
                    <a:pt x="101571" y="216904"/>
                  </a:lnTo>
                  <a:lnTo>
                    <a:pt x="125861" y="219597"/>
                  </a:lnTo>
                  <a:lnTo>
                    <a:pt x="152254" y="216894"/>
                  </a:lnTo>
                  <a:lnTo>
                    <a:pt x="173343" y="208674"/>
                  </a:lnTo>
                  <a:lnTo>
                    <a:pt x="200041" y="192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25000" y="2029337"/>
              <a:ext cx="194758" cy="217828"/>
            </a:xfrm>
            <a:custGeom>
              <a:avLst/>
              <a:gdLst/>
              <a:ahLst/>
              <a:cxnLst/>
              <a:rect l="0" t="0" r="0" b="0"/>
              <a:pathLst>
                <a:path w="194758" h="217828">
                  <a:moveTo>
                    <a:pt x="149611" y="23720"/>
                  </a:moveTo>
                  <a:lnTo>
                    <a:pt x="123225" y="8078"/>
                  </a:lnTo>
                  <a:lnTo>
                    <a:pt x="100059" y="0"/>
                  </a:lnTo>
                  <a:lnTo>
                    <a:pt x="60710" y="54"/>
                  </a:lnTo>
                  <a:lnTo>
                    <a:pt x="25004" y="13068"/>
                  </a:lnTo>
                  <a:lnTo>
                    <a:pt x="9222" y="28344"/>
                  </a:lnTo>
                  <a:lnTo>
                    <a:pt x="3376" y="37331"/>
                  </a:lnTo>
                  <a:lnTo>
                    <a:pt x="0" y="56675"/>
                  </a:lnTo>
                  <a:lnTo>
                    <a:pt x="737" y="66747"/>
                  </a:lnTo>
                  <a:lnTo>
                    <a:pt x="7795" y="84177"/>
                  </a:lnTo>
                  <a:lnTo>
                    <a:pt x="12953" y="92100"/>
                  </a:lnTo>
                  <a:lnTo>
                    <a:pt x="21071" y="97383"/>
                  </a:lnTo>
                  <a:lnTo>
                    <a:pt x="42569" y="103252"/>
                  </a:lnTo>
                  <a:lnTo>
                    <a:pt x="99857" y="98996"/>
                  </a:lnTo>
                  <a:lnTo>
                    <a:pt x="136819" y="101006"/>
                  </a:lnTo>
                  <a:lnTo>
                    <a:pt x="157964" y="107202"/>
                  </a:lnTo>
                  <a:lnTo>
                    <a:pt x="175160" y="117755"/>
                  </a:lnTo>
                  <a:lnTo>
                    <a:pt x="187482" y="133363"/>
                  </a:lnTo>
                  <a:lnTo>
                    <a:pt x="192406" y="142439"/>
                  </a:lnTo>
                  <a:lnTo>
                    <a:pt x="194757" y="161881"/>
                  </a:lnTo>
                  <a:lnTo>
                    <a:pt x="193747" y="171979"/>
                  </a:lnTo>
                  <a:lnTo>
                    <a:pt x="188393" y="181051"/>
                  </a:lnTo>
                  <a:lnTo>
                    <a:pt x="169967" y="197370"/>
                  </a:lnTo>
                  <a:lnTo>
                    <a:pt x="146180" y="206183"/>
                  </a:lnTo>
                  <a:lnTo>
                    <a:pt x="92781" y="217429"/>
                  </a:lnTo>
                  <a:lnTo>
                    <a:pt x="71321" y="217827"/>
                  </a:lnTo>
                  <a:lnTo>
                    <a:pt x="44326" y="213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66428" y="2071169"/>
              <a:ext cx="177642" cy="176692"/>
            </a:xfrm>
            <a:custGeom>
              <a:avLst/>
              <a:gdLst/>
              <a:ahLst/>
              <a:cxnLst/>
              <a:rect l="0" t="0" r="0" b="0"/>
              <a:pathLst>
                <a:path w="177642" h="176692">
                  <a:moveTo>
                    <a:pt x="108225" y="24002"/>
                  </a:moveTo>
                  <a:lnTo>
                    <a:pt x="90244" y="8361"/>
                  </a:lnTo>
                  <a:lnTo>
                    <a:pt x="73327" y="283"/>
                  </a:lnTo>
                  <a:lnTo>
                    <a:pt x="63902" y="0"/>
                  </a:lnTo>
                  <a:lnTo>
                    <a:pt x="44072" y="5925"/>
                  </a:lnTo>
                  <a:lnTo>
                    <a:pt x="18766" y="22415"/>
                  </a:lnTo>
                  <a:lnTo>
                    <a:pt x="6854" y="41624"/>
                  </a:lnTo>
                  <a:lnTo>
                    <a:pt x="0" y="64589"/>
                  </a:lnTo>
                  <a:lnTo>
                    <a:pt x="2719" y="97249"/>
                  </a:lnTo>
                  <a:lnTo>
                    <a:pt x="12103" y="127983"/>
                  </a:lnTo>
                  <a:lnTo>
                    <a:pt x="30351" y="152427"/>
                  </a:lnTo>
                  <a:lnTo>
                    <a:pt x="47878" y="167257"/>
                  </a:lnTo>
                  <a:lnTo>
                    <a:pt x="73605" y="175408"/>
                  </a:lnTo>
                  <a:lnTo>
                    <a:pt x="101027" y="176691"/>
                  </a:lnTo>
                  <a:lnTo>
                    <a:pt x="121013" y="169463"/>
                  </a:lnTo>
                  <a:lnTo>
                    <a:pt x="145419" y="152239"/>
                  </a:lnTo>
                  <a:lnTo>
                    <a:pt x="167468" y="121139"/>
                  </a:lnTo>
                  <a:lnTo>
                    <a:pt x="177641" y="82289"/>
                  </a:lnTo>
                  <a:lnTo>
                    <a:pt x="173781" y="54976"/>
                  </a:lnTo>
                  <a:lnTo>
                    <a:pt x="169476" y="41142"/>
                  </a:lnTo>
                  <a:lnTo>
                    <a:pt x="155334" y="22651"/>
                  </a:lnTo>
                  <a:lnTo>
                    <a:pt x="138521" y="11703"/>
                  </a:lnTo>
                  <a:lnTo>
                    <a:pt x="108225" y="2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22052" y="1810901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3119" y="181758"/>
                  </a:lnTo>
                  <a:lnTo>
                    <a:pt x="8333" y="238688"/>
                  </a:lnTo>
                  <a:lnTo>
                    <a:pt x="10722" y="282728"/>
                  </a:lnTo>
                  <a:lnTo>
                    <a:pt x="17475" y="344644"/>
                  </a:lnTo>
                  <a:lnTo>
                    <a:pt x="23468" y="405553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85181" y="1970287"/>
              <a:ext cx="305327" cy="9071"/>
            </a:xfrm>
            <a:custGeom>
              <a:avLst/>
              <a:gdLst/>
              <a:ahLst/>
              <a:cxnLst/>
              <a:rect l="0" t="0" r="0" b="0"/>
              <a:pathLst>
                <a:path w="305327" h="9071">
                  <a:moveTo>
                    <a:pt x="305326" y="9070"/>
                  </a:moveTo>
                  <a:lnTo>
                    <a:pt x="246710" y="5"/>
                  </a:lnTo>
                  <a:lnTo>
                    <a:pt x="190196" y="0"/>
                  </a:lnTo>
                  <a:lnTo>
                    <a:pt x="135123" y="4693"/>
                  </a:lnTo>
                  <a:lnTo>
                    <a:pt x="82410" y="2054"/>
                  </a:lnTo>
                  <a:lnTo>
                    <a:pt x="28324" y="7338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95806" y="2094988"/>
              <a:ext cx="215801" cy="200225"/>
            </a:xfrm>
            <a:custGeom>
              <a:avLst/>
              <a:gdLst/>
              <a:ahLst/>
              <a:cxnLst/>
              <a:rect l="0" t="0" r="0" b="0"/>
              <a:pathLst>
                <a:path w="215801" h="200225">
                  <a:moveTo>
                    <a:pt x="121044" y="105467"/>
                  </a:moveTo>
                  <a:lnTo>
                    <a:pt x="132222" y="94289"/>
                  </a:lnTo>
                  <a:lnTo>
                    <a:pt x="137710" y="76323"/>
                  </a:lnTo>
                  <a:lnTo>
                    <a:pt x="138979" y="53910"/>
                  </a:lnTo>
                  <a:lnTo>
                    <a:pt x="135644" y="32250"/>
                  </a:lnTo>
                  <a:lnTo>
                    <a:pt x="120903" y="14045"/>
                  </a:lnTo>
                  <a:lnTo>
                    <a:pt x="110422" y="5914"/>
                  </a:lnTo>
                  <a:lnTo>
                    <a:pt x="86297" y="0"/>
                  </a:lnTo>
                  <a:lnTo>
                    <a:pt x="61147" y="2441"/>
                  </a:lnTo>
                  <a:lnTo>
                    <a:pt x="38271" y="11325"/>
                  </a:lnTo>
                  <a:lnTo>
                    <a:pt x="11250" y="35069"/>
                  </a:lnTo>
                  <a:lnTo>
                    <a:pt x="2056" y="60531"/>
                  </a:lnTo>
                  <a:lnTo>
                    <a:pt x="0" y="104632"/>
                  </a:lnTo>
                  <a:lnTo>
                    <a:pt x="5245" y="132002"/>
                  </a:lnTo>
                  <a:lnTo>
                    <a:pt x="21352" y="165972"/>
                  </a:lnTo>
                  <a:lnTo>
                    <a:pt x="34232" y="183441"/>
                  </a:lnTo>
                  <a:lnTo>
                    <a:pt x="43282" y="187866"/>
                  </a:lnTo>
                  <a:lnTo>
                    <a:pt x="65816" y="189662"/>
                  </a:lnTo>
                  <a:lnTo>
                    <a:pt x="76036" y="186164"/>
                  </a:lnTo>
                  <a:lnTo>
                    <a:pt x="93631" y="172918"/>
                  </a:lnTo>
                  <a:lnTo>
                    <a:pt x="129276" y="121037"/>
                  </a:lnTo>
                  <a:lnTo>
                    <a:pt x="136401" y="99909"/>
                  </a:lnTo>
                  <a:lnTo>
                    <a:pt x="138398" y="83110"/>
                  </a:lnTo>
                  <a:lnTo>
                    <a:pt x="137292" y="83543"/>
                  </a:lnTo>
                  <a:lnTo>
                    <a:pt x="135385" y="87342"/>
                  </a:lnTo>
                  <a:lnTo>
                    <a:pt x="136386" y="100921"/>
                  </a:lnTo>
                  <a:lnTo>
                    <a:pt x="146561" y="138235"/>
                  </a:lnTo>
                  <a:lnTo>
                    <a:pt x="159291" y="155516"/>
                  </a:lnTo>
                  <a:lnTo>
                    <a:pt x="215800" y="200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032207" y="3390176"/>
            <a:ext cx="1210778" cy="473783"/>
            <a:chOff x="3032207" y="3390176"/>
            <a:chExt cx="1210778" cy="473783"/>
          </a:xfrm>
        </p:grpSpPr>
        <p:sp>
          <p:nvSpPr>
            <p:cNvPr id="68" name="Freeform 67"/>
            <p:cNvSpPr/>
            <p:nvPr/>
          </p:nvSpPr>
          <p:spPr>
            <a:xfrm>
              <a:off x="3190134" y="342176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5468" y="58617"/>
                  </a:lnTo>
                  <a:lnTo>
                    <a:pt x="16393" y="115214"/>
                  </a:lnTo>
                  <a:lnTo>
                    <a:pt x="11687" y="168988"/>
                  </a:lnTo>
                  <a:lnTo>
                    <a:pt x="10872" y="224376"/>
                  </a:lnTo>
                  <a:lnTo>
                    <a:pt x="5041" y="279651"/>
                  </a:lnTo>
                  <a:lnTo>
                    <a:pt x="2241" y="30912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42735" y="3390176"/>
              <a:ext cx="357970" cy="94757"/>
            </a:xfrm>
            <a:custGeom>
              <a:avLst/>
              <a:gdLst/>
              <a:ahLst/>
              <a:cxnLst/>
              <a:rect l="0" t="0" r="0" b="0"/>
              <a:pathLst>
                <a:path w="357970" h="94757">
                  <a:moveTo>
                    <a:pt x="357969" y="0"/>
                  </a:moveTo>
                  <a:lnTo>
                    <a:pt x="300705" y="11453"/>
                  </a:lnTo>
                  <a:lnTo>
                    <a:pt x="248195" y="21331"/>
                  </a:lnTo>
                  <a:lnTo>
                    <a:pt x="197542" y="31666"/>
                  </a:lnTo>
                  <a:lnTo>
                    <a:pt x="135588" y="49143"/>
                  </a:lnTo>
                  <a:lnTo>
                    <a:pt x="78299" y="63173"/>
                  </a:lnTo>
                  <a:lnTo>
                    <a:pt x="17172" y="8944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32207" y="3706031"/>
              <a:ext cx="389555" cy="73700"/>
            </a:xfrm>
            <a:custGeom>
              <a:avLst/>
              <a:gdLst/>
              <a:ahLst/>
              <a:cxnLst/>
              <a:rect l="0" t="0" r="0" b="0"/>
              <a:pathLst>
                <a:path w="389555" h="73700">
                  <a:moveTo>
                    <a:pt x="389554" y="0"/>
                  </a:moveTo>
                  <a:lnTo>
                    <a:pt x="327274" y="17958"/>
                  </a:lnTo>
                  <a:lnTo>
                    <a:pt x="270104" y="28547"/>
                  </a:lnTo>
                  <a:lnTo>
                    <a:pt x="220020" y="33805"/>
                  </a:lnTo>
                  <a:lnTo>
                    <a:pt x="171256" y="42771"/>
                  </a:lnTo>
                  <a:lnTo>
                    <a:pt x="124052" y="49718"/>
                  </a:lnTo>
                  <a:lnTo>
                    <a:pt x="66878" y="57653"/>
                  </a:lnTo>
                  <a:lnTo>
                    <a:pt x="12042" y="707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9465" y="3569160"/>
              <a:ext cx="148384" cy="206106"/>
            </a:xfrm>
            <a:custGeom>
              <a:avLst/>
              <a:gdLst/>
              <a:ahLst/>
              <a:cxnLst/>
              <a:rect l="0" t="0" r="0" b="0"/>
              <a:pathLst>
                <a:path w="148384" h="206106">
                  <a:moveTo>
                    <a:pt x="119695" y="10529"/>
                  </a:moveTo>
                  <a:lnTo>
                    <a:pt x="61078" y="30772"/>
                  </a:lnTo>
                  <a:lnTo>
                    <a:pt x="31877" y="49932"/>
                  </a:lnTo>
                  <a:lnTo>
                    <a:pt x="19054" y="66646"/>
                  </a:lnTo>
                  <a:lnTo>
                    <a:pt x="1290" y="105971"/>
                  </a:lnTo>
                  <a:lnTo>
                    <a:pt x="0" y="129767"/>
                  </a:lnTo>
                  <a:lnTo>
                    <a:pt x="4496" y="153601"/>
                  </a:lnTo>
                  <a:lnTo>
                    <a:pt x="20182" y="180172"/>
                  </a:lnTo>
                  <a:lnTo>
                    <a:pt x="32963" y="195500"/>
                  </a:lnTo>
                  <a:lnTo>
                    <a:pt x="52682" y="203873"/>
                  </a:lnTo>
                  <a:lnTo>
                    <a:pt x="64491" y="206105"/>
                  </a:lnTo>
                  <a:lnTo>
                    <a:pt x="86971" y="202347"/>
                  </a:lnTo>
                  <a:lnTo>
                    <a:pt x="97879" y="198068"/>
                  </a:lnTo>
                  <a:lnTo>
                    <a:pt x="116238" y="180837"/>
                  </a:lnTo>
                  <a:lnTo>
                    <a:pt x="141499" y="137237"/>
                  </a:lnTo>
                  <a:lnTo>
                    <a:pt x="148383" y="99805"/>
                  </a:lnTo>
                  <a:lnTo>
                    <a:pt x="144833" y="64667"/>
                  </a:lnTo>
                  <a:lnTo>
                    <a:pt x="136326" y="45898"/>
                  </a:lnTo>
                  <a:lnTo>
                    <a:pt x="111802" y="14786"/>
                  </a:lnTo>
                  <a:lnTo>
                    <a:pt x="101369" y="6572"/>
                  </a:lnTo>
                  <a:lnTo>
                    <a:pt x="881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53388" y="3569160"/>
              <a:ext cx="292054" cy="234017"/>
            </a:xfrm>
            <a:custGeom>
              <a:avLst/>
              <a:gdLst/>
              <a:ahLst/>
              <a:cxnLst/>
              <a:rect l="0" t="0" r="0" b="0"/>
              <a:pathLst>
                <a:path w="292054" h="234017">
                  <a:moveTo>
                    <a:pt x="0" y="73700"/>
                  </a:moveTo>
                  <a:lnTo>
                    <a:pt x="3120" y="127844"/>
                  </a:lnTo>
                  <a:lnTo>
                    <a:pt x="14655" y="177202"/>
                  </a:lnTo>
                  <a:lnTo>
                    <a:pt x="30339" y="204453"/>
                  </a:lnTo>
                  <a:lnTo>
                    <a:pt x="38943" y="208832"/>
                  </a:lnTo>
                  <a:lnTo>
                    <a:pt x="60982" y="210577"/>
                  </a:lnTo>
                  <a:lnTo>
                    <a:pt x="80136" y="204334"/>
                  </a:lnTo>
                  <a:lnTo>
                    <a:pt x="88519" y="199394"/>
                  </a:lnTo>
                  <a:lnTo>
                    <a:pt x="100953" y="184546"/>
                  </a:lnTo>
                  <a:lnTo>
                    <a:pt x="118467" y="146418"/>
                  </a:lnTo>
                  <a:lnTo>
                    <a:pt x="122262" y="143236"/>
                  </a:lnTo>
                  <a:lnTo>
                    <a:pt x="125962" y="144624"/>
                  </a:lnTo>
                  <a:lnTo>
                    <a:pt x="158818" y="199451"/>
                  </a:lnTo>
                  <a:lnTo>
                    <a:pt x="173531" y="218497"/>
                  </a:lnTo>
                  <a:lnTo>
                    <a:pt x="191769" y="230861"/>
                  </a:lnTo>
                  <a:lnTo>
                    <a:pt x="211573" y="234016"/>
                  </a:lnTo>
                  <a:lnTo>
                    <a:pt x="221767" y="233220"/>
                  </a:lnTo>
                  <a:lnTo>
                    <a:pt x="239333" y="222976"/>
                  </a:lnTo>
                  <a:lnTo>
                    <a:pt x="262376" y="194359"/>
                  </a:lnTo>
                  <a:lnTo>
                    <a:pt x="285534" y="142768"/>
                  </a:lnTo>
                  <a:lnTo>
                    <a:pt x="292053" y="101443"/>
                  </a:lnTo>
                  <a:lnTo>
                    <a:pt x="282984" y="39875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13381" y="3621262"/>
              <a:ext cx="229604" cy="242697"/>
            </a:xfrm>
            <a:custGeom>
              <a:avLst/>
              <a:gdLst/>
              <a:ahLst/>
              <a:cxnLst/>
              <a:rect l="0" t="0" r="0" b="0"/>
              <a:pathLst>
                <a:path w="229604" h="242697">
                  <a:moveTo>
                    <a:pt x="134847" y="190054"/>
                  </a:moveTo>
                  <a:lnTo>
                    <a:pt x="142082" y="162498"/>
                  </a:lnTo>
                  <a:lnTo>
                    <a:pt x="141605" y="106275"/>
                  </a:lnTo>
                  <a:lnTo>
                    <a:pt x="130593" y="55352"/>
                  </a:lnTo>
                  <a:lnTo>
                    <a:pt x="114999" y="27829"/>
                  </a:lnTo>
                  <a:lnTo>
                    <a:pt x="89972" y="4857"/>
                  </a:lnTo>
                  <a:lnTo>
                    <a:pt x="80363" y="1078"/>
                  </a:lnTo>
                  <a:lnTo>
                    <a:pt x="60329" y="0"/>
                  </a:lnTo>
                  <a:lnTo>
                    <a:pt x="42846" y="6539"/>
                  </a:lnTo>
                  <a:lnTo>
                    <a:pt x="34908" y="11559"/>
                  </a:lnTo>
                  <a:lnTo>
                    <a:pt x="12558" y="40980"/>
                  </a:lnTo>
                  <a:lnTo>
                    <a:pt x="2297" y="84923"/>
                  </a:lnTo>
                  <a:lnTo>
                    <a:pt x="0" y="142598"/>
                  </a:lnTo>
                  <a:lnTo>
                    <a:pt x="7805" y="177942"/>
                  </a:lnTo>
                  <a:lnTo>
                    <a:pt x="30810" y="218207"/>
                  </a:lnTo>
                  <a:lnTo>
                    <a:pt x="37413" y="226370"/>
                  </a:lnTo>
                  <a:lnTo>
                    <a:pt x="57227" y="235440"/>
                  </a:lnTo>
                  <a:lnTo>
                    <a:pt x="69063" y="237859"/>
                  </a:lnTo>
                  <a:lnTo>
                    <a:pt x="79292" y="235962"/>
                  </a:lnTo>
                  <a:lnTo>
                    <a:pt x="96898" y="224495"/>
                  </a:lnTo>
                  <a:lnTo>
                    <a:pt x="109402" y="204581"/>
                  </a:lnTo>
                  <a:lnTo>
                    <a:pt x="117689" y="180133"/>
                  </a:lnTo>
                  <a:lnTo>
                    <a:pt x="129035" y="118052"/>
                  </a:lnTo>
                  <a:lnTo>
                    <a:pt x="127536" y="85272"/>
                  </a:lnTo>
                  <a:lnTo>
                    <a:pt x="126463" y="82765"/>
                  </a:lnTo>
                  <a:lnTo>
                    <a:pt x="125272" y="92457"/>
                  </a:lnTo>
                  <a:lnTo>
                    <a:pt x="134082" y="142872"/>
                  </a:lnTo>
                  <a:lnTo>
                    <a:pt x="163746" y="199915"/>
                  </a:lnTo>
                  <a:lnTo>
                    <a:pt x="195402" y="226381"/>
                  </a:lnTo>
                  <a:lnTo>
                    <a:pt x="229603" y="242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000621" y="4803204"/>
            <a:ext cx="1297178" cy="682144"/>
            <a:chOff x="3000621" y="4803204"/>
            <a:chExt cx="1297178" cy="682144"/>
          </a:xfrm>
        </p:grpSpPr>
        <p:sp>
          <p:nvSpPr>
            <p:cNvPr id="75" name="Freeform 74"/>
            <p:cNvSpPr/>
            <p:nvPr/>
          </p:nvSpPr>
          <p:spPr>
            <a:xfrm>
              <a:off x="3000621" y="4803204"/>
              <a:ext cx="252685" cy="682144"/>
            </a:xfrm>
            <a:custGeom>
              <a:avLst/>
              <a:gdLst/>
              <a:ahLst/>
              <a:cxnLst/>
              <a:rect l="0" t="0" r="0" b="0"/>
              <a:pathLst>
                <a:path w="252685" h="682144">
                  <a:moveTo>
                    <a:pt x="0" y="555801"/>
                  </a:moveTo>
                  <a:lnTo>
                    <a:pt x="3120" y="498537"/>
                  </a:lnTo>
                  <a:lnTo>
                    <a:pt x="11453" y="442907"/>
                  </a:lnTo>
                  <a:lnTo>
                    <a:pt x="16789" y="399171"/>
                  </a:lnTo>
                  <a:lnTo>
                    <a:pt x="20962" y="338596"/>
                  </a:lnTo>
                  <a:lnTo>
                    <a:pt x="29141" y="275550"/>
                  </a:lnTo>
                  <a:lnTo>
                    <a:pt x="30861" y="223199"/>
                  </a:lnTo>
                  <a:lnTo>
                    <a:pt x="32434" y="200917"/>
                  </a:lnTo>
                  <a:lnTo>
                    <a:pt x="34491" y="199889"/>
                  </a:lnTo>
                  <a:lnTo>
                    <a:pt x="37032" y="202713"/>
                  </a:lnTo>
                  <a:lnTo>
                    <a:pt x="59775" y="261905"/>
                  </a:lnTo>
                  <a:lnTo>
                    <a:pt x="82814" y="313764"/>
                  </a:lnTo>
                  <a:lnTo>
                    <a:pt x="90304" y="319574"/>
                  </a:lnTo>
                  <a:lnTo>
                    <a:pt x="98807" y="322277"/>
                  </a:lnTo>
                  <a:lnTo>
                    <a:pt x="107985" y="322909"/>
                  </a:lnTo>
                  <a:lnTo>
                    <a:pt x="115274" y="319821"/>
                  </a:lnTo>
                  <a:lnTo>
                    <a:pt x="126493" y="307032"/>
                  </a:lnTo>
                  <a:lnTo>
                    <a:pt x="150462" y="259480"/>
                  </a:lnTo>
                  <a:lnTo>
                    <a:pt x="163775" y="208299"/>
                  </a:lnTo>
                  <a:lnTo>
                    <a:pt x="175634" y="148427"/>
                  </a:lnTo>
                  <a:lnTo>
                    <a:pt x="183912" y="86817"/>
                  </a:lnTo>
                  <a:lnTo>
                    <a:pt x="188407" y="32447"/>
                  </a:lnTo>
                  <a:lnTo>
                    <a:pt x="189186" y="0"/>
                  </a:lnTo>
                  <a:lnTo>
                    <a:pt x="188315" y="63500"/>
                  </a:lnTo>
                  <a:lnTo>
                    <a:pt x="181175" y="115145"/>
                  </a:lnTo>
                  <a:lnTo>
                    <a:pt x="179417" y="175650"/>
                  </a:lnTo>
                  <a:lnTo>
                    <a:pt x="180240" y="236691"/>
                  </a:lnTo>
                  <a:lnTo>
                    <a:pt x="186246" y="285515"/>
                  </a:lnTo>
                  <a:lnTo>
                    <a:pt x="188868" y="347646"/>
                  </a:lnTo>
                  <a:lnTo>
                    <a:pt x="192442" y="398589"/>
                  </a:lnTo>
                  <a:lnTo>
                    <a:pt x="197790" y="447608"/>
                  </a:lnTo>
                  <a:lnTo>
                    <a:pt x="205186" y="506094"/>
                  </a:lnTo>
                  <a:lnTo>
                    <a:pt x="217912" y="562706"/>
                  </a:lnTo>
                  <a:lnTo>
                    <a:pt x="231691" y="618950"/>
                  </a:lnTo>
                  <a:lnTo>
                    <a:pt x="252684" y="682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74796" y="5201077"/>
              <a:ext cx="10096" cy="178986"/>
            </a:xfrm>
            <a:custGeom>
              <a:avLst/>
              <a:gdLst/>
              <a:ahLst/>
              <a:cxnLst/>
              <a:rect l="0" t="0" r="0" b="0"/>
              <a:pathLst>
                <a:path w="10096" h="178986">
                  <a:moveTo>
                    <a:pt x="10095" y="0"/>
                  </a:moveTo>
                  <a:lnTo>
                    <a:pt x="1762" y="37479"/>
                  </a:lnTo>
                  <a:lnTo>
                    <a:pt x="0" y="88902"/>
                  </a:lnTo>
                  <a:lnTo>
                    <a:pt x="7957" y="146629"/>
                  </a:lnTo>
                  <a:lnTo>
                    <a:pt x="1009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63834" y="50115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56846" y="5100732"/>
              <a:ext cx="161373" cy="250516"/>
            </a:xfrm>
            <a:custGeom>
              <a:avLst/>
              <a:gdLst/>
              <a:ahLst/>
              <a:cxnLst/>
              <a:rect l="0" t="0" r="0" b="0"/>
              <a:pathLst>
                <a:path w="161373" h="250516">
                  <a:moveTo>
                    <a:pt x="117558" y="5589"/>
                  </a:moveTo>
                  <a:lnTo>
                    <a:pt x="100790" y="0"/>
                  </a:lnTo>
                  <a:lnTo>
                    <a:pt x="83199" y="3495"/>
                  </a:lnTo>
                  <a:lnTo>
                    <a:pt x="34135" y="31266"/>
                  </a:lnTo>
                  <a:lnTo>
                    <a:pt x="17700" y="44687"/>
                  </a:lnTo>
                  <a:lnTo>
                    <a:pt x="883" y="70986"/>
                  </a:lnTo>
                  <a:lnTo>
                    <a:pt x="0" y="79602"/>
                  </a:lnTo>
                  <a:lnTo>
                    <a:pt x="5258" y="95416"/>
                  </a:lnTo>
                  <a:lnTo>
                    <a:pt x="21373" y="117472"/>
                  </a:lnTo>
                  <a:lnTo>
                    <a:pt x="40494" y="125505"/>
                  </a:lnTo>
                  <a:lnTo>
                    <a:pt x="96058" y="140660"/>
                  </a:lnTo>
                  <a:lnTo>
                    <a:pt x="135408" y="164548"/>
                  </a:lnTo>
                  <a:lnTo>
                    <a:pt x="150058" y="179182"/>
                  </a:lnTo>
                  <a:lnTo>
                    <a:pt x="160468" y="197385"/>
                  </a:lnTo>
                  <a:lnTo>
                    <a:pt x="161372" y="205983"/>
                  </a:lnTo>
                  <a:lnTo>
                    <a:pt x="156138" y="221775"/>
                  </a:lnTo>
                  <a:lnTo>
                    <a:pt x="142894" y="233473"/>
                  </a:lnTo>
                  <a:lnTo>
                    <a:pt x="100206" y="250515"/>
                  </a:lnTo>
                  <a:lnTo>
                    <a:pt x="42252" y="248918"/>
                  </a:lnTo>
                  <a:lnTo>
                    <a:pt x="22801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44951" y="5064207"/>
              <a:ext cx="161208" cy="273742"/>
            </a:xfrm>
            <a:custGeom>
              <a:avLst/>
              <a:gdLst/>
              <a:ahLst/>
              <a:cxnLst/>
              <a:rect l="0" t="0" r="0" b="0"/>
              <a:pathLst>
                <a:path w="161208" h="273742">
                  <a:moveTo>
                    <a:pt x="118966" y="0"/>
                  </a:moveTo>
                  <a:lnTo>
                    <a:pt x="96609" y="0"/>
                  </a:lnTo>
                  <a:lnTo>
                    <a:pt x="79394" y="6239"/>
                  </a:lnTo>
                  <a:lnTo>
                    <a:pt x="34856" y="37086"/>
                  </a:lnTo>
                  <a:lnTo>
                    <a:pt x="12416" y="64801"/>
                  </a:lnTo>
                  <a:lnTo>
                    <a:pt x="2200" y="84952"/>
                  </a:lnTo>
                  <a:lnTo>
                    <a:pt x="0" y="105607"/>
                  </a:lnTo>
                  <a:lnTo>
                    <a:pt x="1050" y="116028"/>
                  </a:lnTo>
                  <a:lnTo>
                    <a:pt x="6430" y="122975"/>
                  </a:lnTo>
                  <a:lnTo>
                    <a:pt x="24886" y="130695"/>
                  </a:lnTo>
                  <a:lnTo>
                    <a:pt x="85274" y="147510"/>
                  </a:lnTo>
                  <a:lnTo>
                    <a:pt x="129078" y="167048"/>
                  </a:lnTo>
                  <a:lnTo>
                    <a:pt x="155367" y="186626"/>
                  </a:lnTo>
                  <a:lnTo>
                    <a:pt x="159611" y="194608"/>
                  </a:lnTo>
                  <a:lnTo>
                    <a:pt x="161207" y="212834"/>
                  </a:lnTo>
                  <a:lnTo>
                    <a:pt x="154897" y="229514"/>
                  </a:lnTo>
                  <a:lnTo>
                    <a:pt x="149939" y="237237"/>
                  </a:lnTo>
                  <a:lnTo>
                    <a:pt x="135071" y="248938"/>
                  </a:lnTo>
                  <a:lnTo>
                    <a:pt x="96931" y="265982"/>
                  </a:lnTo>
                  <a:lnTo>
                    <a:pt x="42300" y="272208"/>
                  </a:lnTo>
                  <a:lnTo>
                    <a:pt x="315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28915" y="5158963"/>
              <a:ext cx="141211" cy="204436"/>
            </a:xfrm>
            <a:custGeom>
              <a:avLst/>
              <a:gdLst/>
              <a:ahLst/>
              <a:cxnLst/>
              <a:rect l="0" t="0" r="0" b="0"/>
              <a:pathLst>
                <a:path w="141211" h="204436">
                  <a:moveTo>
                    <a:pt x="92929" y="10529"/>
                  </a:moveTo>
                  <a:lnTo>
                    <a:pt x="70572" y="10529"/>
                  </a:lnTo>
                  <a:lnTo>
                    <a:pt x="61647" y="14039"/>
                  </a:lnTo>
                  <a:lnTo>
                    <a:pt x="23241" y="48902"/>
                  </a:lnTo>
                  <a:lnTo>
                    <a:pt x="7420" y="75711"/>
                  </a:lnTo>
                  <a:lnTo>
                    <a:pt x="0" y="124617"/>
                  </a:lnTo>
                  <a:lnTo>
                    <a:pt x="1054" y="164305"/>
                  </a:lnTo>
                  <a:lnTo>
                    <a:pt x="9592" y="187668"/>
                  </a:lnTo>
                  <a:lnTo>
                    <a:pt x="17484" y="195302"/>
                  </a:lnTo>
                  <a:lnTo>
                    <a:pt x="38731" y="203785"/>
                  </a:lnTo>
                  <a:lnTo>
                    <a:pt x="60652" y="204435"/>
                  </a:lnTo>
                  <a:lnTo>
                    <a:pt x="82093" y="199655"/>
                  </a:lnTo>
                  <a:lnTo>
                    <a:pt x="103321" y="189731"/>
                  </a:lnTo>
                  <a:lnTo>
                    <a:pt x="129414" y="165401"/>
                  </a:lnTo>
                  <a:lnTo>
                    <a:pt x="138390" y="142922"/>
                  </a:lnTo>
                  <a:lnTo>
                    <a:pt x="141210" y="118503"/>
                  </a:lnTo>
                  <a:lnTo>
                    <a:pt x="130497" y="63525"/>
                  </a:lnTo>
                  <a:lnTo>
                    <a:pt x="105516" y="22028"/>
                  </a:lnTo>
                  <a:lnTo>
                    <a:pt x="929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18796" y="5180021"/>
              <a:ext cx="142860" cy="205531"/>
            </a:xfrm>
            <a:custGeom>
              <a:avLst/>
              <a:gdLst/>
              <a:ahLst/>
              <a:cxnLst/>
              <a:rect l="0" t="0" r="0" b="0"/>
              <a:pathLst>
                <a:path w="142860" h="205531">
                  <a:moveTo>
                    <a:pt x="8333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12587" y="126720"/>
                  </a:lnTo>
                  <a:lnTo>
                    <a:pt x="22592" y="165448"/>
                  </a:lnTo>
                  <a:lnTo>
                    <a:pt x="35727" y="185056"/>
                  </a:lnTo>
                  <a:lnTo>
                    <a:pt x="44143" y="193561"/>
                  </a:lnTo>
                  <a:lnTo>
                    <a:pt x="65973" y="203010"/>
                  </a:lnTo>
                  <a:lnTo>
                    <a:pt x="78345" y="205530"/>
                  </a:lnTo>
                  <a:lnTo>
                    <a:pt x="88933" y="203700"/>
                  </a:lnTo>
                  <a:lnTo>
                    <a:pt x="106936" y="192308"/>
                  </a:lnTo>
                  <a:lnTo>
                    <a:pt x="124637" y="166164"/>
                  </a:lnTo>
                  <a:lnTo>
                    <a:pt x="137290" y="136191"/>
                  </a:lnTo>
                  <a:lnTo>
                    <a:pt x="142859" y="93905"/>
                  </a:lnTo>
                  <a:lnTo>
                    <a:pt x="136335" y="44025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74528" y="5106321"/>
              <a:ext cx="126343" cy="243629"/>
            </a:xfrm>
            <a:custGeom>
              <a:avLst/>
              <a:gdLst/>
              <a:ahLst/>
              <a:cxnLst/>
              <a:rect l="0" t="0" r="0" b="0"/>
              <a:pathLst>
                <a:path w="126343" h="243629">
                  <a:moveTo>
                    <a:pt x="0" y="126342"/>
                  </a:moveTo>
                  <a:lnTo>
                    <a:pt x="19128" y="181387"/>
                  </a:lnTo>
                  <a:lnTo>
                    <a:pt x="44214" y="240854"/>
                  </a:lnTo>
                  <a:lnTo>
                    <a:pt x="47024" y="243628"/>
                  </a:lnTo>
                  <a:lnTo>
                    <a:pt x="48897" y="240797"/>
                  </a:lnTo>
                  <a:lnTo>
                    <a:pt x="50146" y="234231"/>
                  </a:lnTo>
                  <a:lnTo>
                    <a:pt x="43744" y="198476"/>
                  </a:lnTo>
                  <a:lnTo>
                    <a:pt x="27828" y="136014"/>
                  </a:lnTo>
                  <a:lnTo>
                    <a:pt x="23565" y="77733"/>
                  </a:lnTo>
                  <a:lnTo>
                    <a:pt x="27241" y="49366"/>
                  </a:lnTo>
                  <a:lnTo>
                    <a:pt x="39013" y="27400"/>
                  </a:lnTo>
                  <a:lnTo>
                    <a:pt x="47066" y="18266"/>
                  </a:lnTo>
                  <a:lnTo>
                    <a:pt x="68491" y="811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74570" y="5232663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0" y="0"/>
                  </a:moveTo>
                  <a:lnTo>
                    <a:pt x="3119" y="42692"/>
                  </a:lnTo>
                  <a:lnTo>
                    <a:pt x="10722" y="103238"/>
                  </a:lnTo>
                  <a:lnTo>
                    <a:pt x="18669" y="158216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85098" y="5022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6" name="Straight Connector 85"/>
          <p:cNvCxnSpPr/>
          <p:nvPr/>
        </p:nvCxnSpPr>
        <p:spPr>
          <a:xfrm>
            <a:off x="5695950" y="31623"/>
            <a:ext cx="0" cy="62327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5952564" y="347440"/>
            <a:ext cx="3059831" cy="589597"/>
            <a:chOff x="5952564" y="347440"/>
            <a:chExt cx="3059831" cy="589597"/>
          </a:xfrm>
        </p:grpSpPr>
        <p:sp>
          <p:nvSpPr>
            <p:cNvPr id="87" name="Freeform 86"/>
            <p:cNvSpPr/>
            <p:nvPr/>
          </p:nvSpPr>
          <p:spPr>
            <a:xfrm>
              <a:off x="5952564" y="347440"/>
              <a:ext cx="385109" cy="475206"/>
            </a:xfrm>
            <a:custGeom>
              <a:avLst/>
              <a:gdLst/>
              <a:ahLst/>
              <a:cxnLst/>
              <a:rect l="0" t="0" r="0" b="0"/>
              <a:pathLst>
                <a:path w="385109" h="475206">
                  <a:moveTo>
                    <a:pt x="27622" y="473782"/>
                  </a:moveTo>
                  <a:lnTo>
                    <a:pt x="20386" y="446226"/>
                  </a:lnTo>
                  <a:lnTo>
                    <a:pt x="17744" y="386884"/>
                  </a:lnTo>
                  <a:lnTo>
                    <a:pt x="17287" y="333001"/>
                  </a:lnTo>
                  <a:lnTo>
                    <a:pt x="17151" y="272582"/>
                  </a:lnTo>
                  <a:lnTo>
                    <a:pt x="17111" y="216466"/>
                  </a:lnTo>
                  <a:lnTo>
                    <a:pt x="11508" y="161172"/>
                  </a:lnTo>
                  <a:lnTo>
                    <a:pt x="305" y="99643"/>
                  </a:lnTo>
                  <a:lnTo>
                    <a:pt x="0" y="37403"/>
                  </a:lnTo>
                  <a:lnTo>
                    <a:pt x="2188" y="24936"/>
                  </a:lnTo>
                  <a:lnTo>
                    <a:pt x="4817" y="20133"/>
                  </a:lnTo>
                  <a:lnTo>
                    <a:pt x="7740" y="20441"/>
                  </a:lnTo>
                  <a:lnTo>
                    <a:pt x="15276" y="32482"/>
                  </a:lnTo>
                  <a:lnTo>
                    <a:pt x="39178" y="90991"/>
                  </a:lnTo>
                  <a:lnTo>
                    <a:pt x="60840" y="153024"/>
                  </a:lnTo>
                  <a:lnTo>
                    <a:pt x="83137" y="213044"/>
                  </a:lnTo>
                  <a:lnTo>
                    <a:pt x="114568" y="272680"/>
                  </a:lnTo>
                  <a:lnTo>
                    <a:pt x="141440" y="326244"/>
                  </a:lnTo>
                  <a:lnTo>
                    <a:pt x="182173" y="389542"/>
                  </a:lnTo>
                  <a:lnTo>
                    <a:pt x="219718" y="437732"/>
                  </a:lnTo>
                  <a:lnTo>
                    <a:pt x="267861" y="469088"/>
                  </a:lnTo>
                  <a:lnTo>
                    <a:pt x="279028" y="474162"/>
                  </a:lnTo>
                  <a:lnTo>
                    <a:pt x="289983" y="475205"/>
                  </a:lnTo>
                  <a:lnTo>
                    <a:pt x="311513" y="470125"/>
                  </a:lnTo>
                  <a:lnTo>
                    <a:pt x="343365" y="448522"/>
                  </a:lnTo>
                  <a:lnTo>
                    <a:pt x="358246" y="423561"/>
                  </a:lnTo>
                  <a:lnTo>
                    <a:pt x="377330" y="371055"/>
                  </a:lnTo>
                  <a:lnTo>
                    <a:pt x="383959" y="311248"/>
                  </a:lnTo>
                  <a:lnTo>
                    <a:pt x="385108" y="263927"/>
                  </a:lnTo>
                  <a:lnTo>
                    <a:pt x="384278" y="200773"/>
                  </a:lnTo>
                  <a:lnTo>
                    <a:pt x="377143" y="140597"/>
                  </a:lnTo>
                  <a:lnTo>
                    <a:pt x="364251" y="77685"/>
                  </a:lnTo>
                  <a:lnTo>
                    <a:pt x="353922" y="31596"/>
                  </a:lnTo>
                  <a:lnTo>
                    <a:pt x="3434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26115" y="610652"/>
              <a:ext cx="141347" cy="205674"/>
            </a:xfrm>
            <a:custGeom>
              <a:avLst/>
              <a:gdLst/>
              <a:ahLst/>
              <a:cxnLst/>
              <a:rect l="0" t="0" r="0" b="0"/>
              <a:pathLst>
                <a:path w="141347" h="205674">
                  <a:moveTo>
                    <a:pt x="80496" y="21057"/>
                  </a:moveTo>
                  <a:lnTo>
                    <a:pt x="56449" y="30633"/>
                  </a:lnTo>
                  <a:lnTo>
                    <a:pt x="42123" y="41301"/>
                  </a:lnTo>
                  <a:lnTo>
                    <a:pt x="8863" y="95610"/>
                  </a:lnTo>
                  <a:lnTo>
                    <a:pt x="0" y="132184"/>
                  </a:lnTo>
                  <a:lnTo>
                    <a:pt x="2963" y="167068"/>
                  </a:lnTo>
                  <a:lnTo>
                    <a:pt x="11332" y="185777"/>
                  </a:lnTo>
                  <a:lnTo>
                    <a:pt x="16839" y="194041"/>
                  </a:lnTo>
                  <a:lnTo>
                    <a:pt x="25190" y="199551"/>
                  </a:lnTo>
                  <a:lnTo>
                    <a:pt x="46947" y="205673"/>
                  </a:lnTo>
                  <a:lnTo>
                    <a:pt x="79915" y="203530"/>
                  </a:lnTo>
                  <a:lnTo>
                    <a:pt x="98175" y="195353"/>
                  </a:lnTo>
                  <a:lnTo>
                    <a:pt x="106320" y="189897"/>
                  </a:lnTo>
                  <a:lnTo>
                    <a:pt x="118490" y="174476"/>
                  </a:lnTo>
                  <a:lnTo>
                    <a:pt x="135834" y="130391"/>
                  </a:lnTo>
                  <a:lnTo>
                    <a:pt x="141346" y="90367"/>
                  </a:lnTo>
                  <a:lnTo>
                    <a:pt x="137390" y="54462"/>
                  </a:lnTo>
                  <a:lnTo>
                    <a:pt x="128789" y="35514"/>
                  </a:lnTo>
                  <a:lnTo>
                    <a:pt x="117167" y="20463"/>
                  </a:lnTo>
                  <a:lnTo>
                    <a:pt x="910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64538" y="642238"/>
              <a:ext cx="136872" cy="214189"/>
            </a:xfrm>
            <a:custGeom>
              <a:avLst/>
              <a:gdLst/>
              <a:ahLst/>
              <a:cxnLst/>
              <a:rect l="0" t="0" r="0" b="0"/>
              <a:pathLst>
                <a:path w="136872" h="214189">
                  <a:moveTo>
                    <a:pt x="0" y="105285"/>
                  </a:moveTo>
                  <a:lnTo>
                    <a:pt x="27512" y="159160"/>
                  </a:lnTo>
                  <a:lnTo>
                    <a:pt x="46745" y="214188"/>
                  </a:lnTo>
                  <a:lnTo>
                    <a:pt x="27916" y="166819"/>
                  </a:lnTo>
                  <a:lnTo>
                    <a:pt x="22120" y="156836"/>
                  </a:lnTo>
                  <a:lnTo>
                    <a:pt x="12819" y="99957"/>
                  </a:lnTo>
                  <a:lnTo>
                    <a:pt x="13547" y="57823"/>
                  </a:lnTo>
                  <a:lnTo>
                    <a:pt x="22008" y="33888"/>
                  </a:lnTo>
                  <a:lnTo>
                    <a:pt x="36688" y="17791"/>
                  </a:lnTo>
                  <a:lnTo>
                    <a:pt x="45516" y="11860"/>
                  </a:lnTo>
                  <a:lnTo>
                    <a:pt x="80297" y="351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28184" y="473782"/>
              <a:ext cx="31154" cy="347441"/>
            </a:xfrm>
            <a:custGeom>
              <a:avLst/>
              <a:gdLst/>
              <a:ahLst/>
              <a:cxnLst/>
              <a:rect l="0" t="0" r="0" b="0"/>
              <a:pathLst>
                <a:path w="31154" h="347441">
                  <a:moveTo>
                    <a:pt x="10096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12582" y="219213"/>
                  </a:lnTo>
                  <a:lnTo>
                    <a:pt x="19036" y="276878"/>
                  </a:lnTo>
                  <a:lnTo>
                    <a:pt x="28748" y="329699"/>
                  </a:lnTo>
                  <a:lnTo>
                    <a:pt x="3115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01409" y="600124"/>
              <a:ext cx="242157" cy="5590"/>
            </a:xfrm>
            <a:custGeom>
              <a:avLst/>
              <a:gdLst/>
              <a:ahLst/>
              <a:cxnLst/>
              <a:rect l="0" t="0" r="0" b="0"/>
              <a:pathLst>
                <a:path w="242157" h="5590">
                  <a:moveTo>
                    <a:pt x="242156" y="0"/>
                  </a:moveTo>
                  <a:lnTo>
                    <a:pt x="225388" y="5589"/>
                  </a:lnTo>
                  <a:lnTo>
                    <a:pt x="171470" y="2317"/>
                  </a:lnTo>
                  <a:lnTo>
                    <a:pt x="121645" y="686"/>
                  </a:lnTo>
                  <a:lnTo>
                    <a:pt x="71008" y="203"/>
                  </a:lnTo>
                  <a:lnTo>
                    <a:pt x="20742" y="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64622" y="410611"/>
              <a:ext cx="178985" cy="402144"/>
            </a:xfrm>
            <a:custGeom>
              <a:avLst/>
              <a:gdLst/>
              <a:ahLst/>
              <a:cxnLst/>
              <a:rect l="0" t="0" r="0" b="0"/>
              <a:pathLst>
                <a:path w="178985" h="402144">
                  <a:moveTo>
                    <a:pt x="0" y="0"/>
                  </a:moveTo>
                  <a:lnTo>
                    <a:pt x="0" y="58617"/>
                  </a:lnTo>
                  <a:lnTo>
                    <a:pt x="1169" y="118857"/>
                  </a:lnTo>
                  <a:lnTo>
                    <a:pt x="11453" y="176336"/>
                  </a:lnTo>
                  <a:lnTo>
                    <a:pt x="18211" y="230842"/>
                  </a:lnTo>
                  <a:lnTo>
                    <a:pt x="23332" y="284037"/>
                  </a:lnTo>
                  <a:lnTo>
                    <a:pt x="32259" y="333723"/>
                  </a:lnTo>
                  <a:lnTo>
                    <a:pt x="40166" y="392434"/>
                  </a:lnTo>
                  <a:lnTo>
                    <a:pt x="38476" y="399663"/>
                  </a:lnTo>
                  <a:lnTo>
                    <a:pt x="35009" y="402143"/>
                  </a:lnTo>
                  <a:lnTo>
                    <a:pt x="30358" y="401456"/>
                  </a:lnTo>
                  <a:lnTo>
                    <a:pt x="27258" y="395149"/>
                  </a:lnTo>
                  <a:lnTo>
                    <a:pt x="16284" y="338111"/>
                  </a:lnTo>
                  <a:lnTo>
                    <a:pt x="17823" y="300092"/>
                  </a:lnTo>
                  <a:lnTo>
                    <a:pt x="25687" y="264781"/>
                  </a:lnTo>
                  <a:lnTo>
                    <a:pt x="46605" y="232092"/>
                  </a:lnTo>
                  <a:lnTo>
                    <a:pt x="55637" y="226088"/>
                  </a:lnTo>
                  <a:lnTo>
                    <a:pt x="75029" y="222536"/>
                  </a:lnTo>
                  <a:lnTo>
                    <a:pt x="95347" y="227976"/>
                  </a:lnTo>
                  <a:lnTo>
                    <a:pt x="105679" y="232703"/>
                  </a:lnTo>
                  <a:lnTo>
                    <a:pt x="123398" y="250432"/>
                  </a:lnTo>
                  <a:lnTo>
                    <a:pt x="143407" y="286722"/>
                  </a:lnTo>
                  <a:lnTo>
                    <a:pt x="164420" y="346377"/>
                  </a:lnTo>
                  <a:lnTo>
                    <a:pt x="17898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13837" y="347505"/>
              <a:ext cx="358501" cy="452661"/>
            </a:xfrm>
            <a:custGeom>
              <a:avLst/>
              <a:gdLst/>
              <a:ahLst/>
              <a:cxnLst/>
              <a:rect l="0" t="0" r="0" b="0"/>
              <a:pathLst>
                <a:path w="358501" h="452661">
                  <a:moveTo>
                    <a:pt x="108795" y="452660"/>
                  </a:moveTo>
                  <a:lnTo>
                    <a:pt x="97617" y="435893"/>
                  </a:lnTo>
                  <a:lnTo>
                    <a:pt x="85919" y="377215"/>
                  </a:lnTo>
                  <a:lnTo>
                    <a:pt x="73340" y="316875"/>
                  </a:lnTo>
                  <a:lnTo>
                    <a:pt x="59591" y="263102"/>
                  </a:lnTo>
                  <a:lnTo>
                    <a:pt x="45610" y="204820"/>
                  </a:lnTo>
                  <a:lnTo>
                    <a:pt x="28075" y="145632"/>
                  </a:lnTo>
                  <a:lnTo>
                    <a:pt x="14038" y="85560"/>
                  </a:lnTo>
                  <a:lnTo>
                    <a:pt x="0" y="33876"/>
                  </a:lnTo>
                  <a:lnTo>
                    <a:pt x="0" y="23732"/>
                  </a:lnTo>
                  <a:lnTo>
                    <a:pt x="6240" y="6222"/>
                  </a:lnTo>
                  <a:lnTo>
                    <a:pt x="12349" y="1787"/>
                  </a:lnTo>
                  <a:lnTo>
                    <a:pt x="19931" y="0"/>
                  </a:lnTo>
                  <a:lnTo>
                    <a:pt x="47370" y="3074"/>
                  </a:lnTo>
                  <a:lnTo>
                    <a:pt x="108948" y="21267"/>
                  </a:lnTo>
                  <a:lnTo>
                    <a:pt x="169863" y="46981"/>
                  </a:lnTo>
                  <a:lnTo>
                    <a:pt x="221767" y="77035"/>
                  </a:lnTo>
                  <a:lnTo>
                    <a:pt x="284411" y="125651"/>
                  </a:lnTo>
                  <a:lnTo>
                    <a:pt x="315189" y="159819"/>
                  </a:lnTo>
                  <a:lnTo>
                    <a:pt x="347743" y="219096"/>
                  </a:lnTo>
                  <a:lnTo>
                    <a:pt x="355374" y="242399"/>
                  </a:lnTo>
                  <a:lnTo>
                    <a:pt x="358500" y="281826"/>
                  </a:lnTo>
                  <a:lnTo>
                    <a:pt x="349669" y="333951"/>
                  </a:lnTo>
                  <a:lnTo>
                    <a:pt x="342192" y="355447"/>
                  </a:lnTo>
                  <a:lnTo>
                    <a:pt x="311655" y="395723"/>
                  </a:lnTo>
                  <a:lnTo>
                    <a:pt x="279905" y="411743"/>
                  </a:lnTo>
                  <a:lnTo>
                    <a:pt x="227256" y="419232"/>
                  </a:lnTo>
                  <a:lnTo>
                    <a:pt x="171796" y="417591"/>
                  </a:lnTo>
                  <a:lnTo>
                    <a:pt x="119324" y="410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09759" y="628603"/>
              <a:ext cx="228770" cy="193187"/>
            </a:xfrm>
            <a:custGeom>
              <a:avLst/>
              <a:gdLst/>
              <a:ahLst/>
              <a:cxnLst/>
              <a:rect l="0" t="0" r="0" b="0"/>
              <a:pathLst>
                <a:path w="228770" h="193187">
                  <a:moveTo>
                    <a:pt x="134013" y="97863"/>
                  </a:moveTo>
                  <a:lnTo>
                    <a:pt x="114885" y="35605"/>
                  </a:lnTo>
                  <a:lnTo>
                    <a:pt x="103675" y="19110"/>
                  </a:lnTo>
                  <a:lnTo>
                    <a:pt x="87774" y="7100"/>
                  </a:lnTo>
                  <a:lnTo>
                    <a:pt x="78620" y="2259"/>
                  </a:lnTo>
                  <a:lnTo>
                    <a:pt x="59091" y="0"/>
                  </a:lnTo>
                  <a:lnTo>
                    <a:pt x="48970" y="1036"/>
                  </a:lnTo>
                  <a:lnTo>
                    <a:pt x="39883" y="6405"/>
                  </a:lnTo>
                  <a:lnTo>
                    <a:pt x="23548" y="24850"/>
                  </a:lnTo>
                  <a:lnTo>
                    <a:pt x="6786" y="55952"/>
                  </a:lnTo>
                  <a:lnTo>
                    <a:pt x="0" y="98573"/>
                  </a:lnTo>
                  <a:lnTo>
                    <a:pt x="6112" y="148566"/>
                  </a:lnTo>
                  <a:lnTo>
                    <a:pt x="12048" y="170700"/>
                  </a:lnTo>
                  <a:lnTo>
                    <a:pt x="17608" y="179177"/>
                  </a:lnTo>
                  <a:lnTo>
                    <a:pt x="33144" y="191714"/>
                  </a:lnTo>
                  <a:lnTo>
                    <a:pt x="41030" y="193186"/>
                  </a:lnTo>
                  <a:lnTo>
                    <a:pt x="48628" y="191827"/>
                  </a:lnTo>
                  <a:lnTo>
                    <a:pt x="63309" y="184078"/>
                  </a:lnTo>
                  <a:lnTo>
                    <a:pt x="77632" y="172836"/>
                  </a:lnTo>
                  <a:lnTo>
                    <a:pt x="93261" y="147763"/>
                  </a:lnTo>
                  <a:lnTo>
                    <a:pt x="112673" y="94382"/>
                  </a:lnTo>
                  <a:lnTo>
                    <a:pt x="116277" y="81504"/>
                  </a:lnTo>
                  <a:lnTo>
                    <a:pt x="119850" y="76429"/>
                  </a:lnTo>
                  <a:lnTo>
                    <a:pt x="123401" y="76554"/>
                  </a:lnTo>
                  <a:lnTo>
                    <a:pt x="126938" y="80148"/>
                  </a:lnTo>
                  <a:lnTo>
                    <a:pt x="153635" y="125077"/>
                  </a:lnTo>
                  <a:lnTo>
                    <a:pt x="178821" y="146740"/>
                  </a:lnTo>
                  <a:lnTo>
                    <a:pt x="188452" y="150335"/>
                  </a:lnTo>
                  <a:lnTo>
                    <a:pt x="228769" y="150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17471" y="379025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58727"/>
                  </a:lnTo>
                  <a:lnTo>
                    <a:pt x="14655" y="213927"/>
                  </a:lnTo>
                  <a:lnTo>
                    <a:pt x="19161" y="274736"/>
                  </a:lnTo>
                  <a:lnTo>
                    <a:pt x="27919" y="335289"/>
                  </a:lnTo>
                  <a:lnTo>
                    <a:pt x="33981" y="394910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85264" y="536953"/>
              <a:ext cx="142779" cy="231628"/>
            </a:xfrm>
            <a:custGeom>
              <a:avLst/>
              <a:gdLst/>
              <a:ahLst/>
              <a:cxnLst/>
              <a:rect l="0" t="0" r="0" b="0"/>
              <a:pathLst>
                <a:path w="142779" h="231628">
                  <a:moveTo>
                    <a:pt x="121720" y="0"/>
                  </a:moveTo>
                  <a:lnTo>
                    <a:pt x="103739" y="24046"/>
                  </a:lnTo>
                  <a:lnTo>
                    <a:pt x="54602" y="65465"/>
                  </a:lnTo>
                  <a:lnTo>
                    <a:pt x="10976" y="92704"/>
                  </a:lnTo>
                  <a:lnTo>
                    <a:pt x="2311" y="112172"/>
                  </a:lnTo>
                  <a:lnTo>
                    <a:pt x="0" y="123914"/>
                  </a:lnTo>
                  <a:lnTo>
                    <a:pt x="799" y="134082"/>
                  </a:lnTo>
                  <a:lnTo>
                    <a:pt x="7926" y="151619"/>
                  </a:lnTo>
                  <a:lnTo>
                    <a:pt x="30681" y="174646"/>
                  </a:lnTo>
                  <a:lnTo>
                    <a:pt x="80096" y="207341"/>
                  </a:lnTo>
                  <a:lnTo>
                    <a:pt x="14277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56308" y="640417"/>
              <a:ext cx="157109" cy="173264"/>
            </a:xfrm>
            <a:custGeom>
              <a:avLst/>
              <a:gdLst/>
              <a:ahLst/>
              <a:cxnLst/>
              <a:rect l="0" t="0" r="0" b="0"/>
              <a:pathLst>
                <a:path w="157109" h="173264">
                  <a:moveTo>
                    <a:pt x="98075" y="86049"/>
                  </a:moveTo>
                  <a:lnTo>
                    <a:pt x="103664" y="69281"/>
                  </a:lnTo>
                  <a:lnTo>
                    <a:pt x="103289" y="51690"/>
                  </a:lnTo>
                  <a:lnTo>
                    <a:pt x="98053" y="33344"/>
                  </a:lnTo>
                  <a:lnTo>
                    <a:pt x="87927" y="17391"/>
                  </a:lnTo>
                  <a:lnTo>
                    <a:pt x="72508" y="5621"/>
                  </a:lnTo>
                  <a:lnTo>
                    <a:pt x="63483" y="845"/>
                  </a:lnTo>
                  <a:lnTo>
                    <a:pt x="55127" y="0"/>
                  </a:lnTo>
                  <a:lnTo>
                    <a:pt x="39603" y="5301"/>
                  </a:lnTo>
                  <a:lnTo>
                    <a:pt x="17709" y="21439"/>
                  </a:lnTo>
                  <a:lnTo>
                    <a:pt x="1993" y="46628"/>
                  </a:lnTo>
                  <a:lnTo>
                    <a:pt x="0" y="72428"/>
                  </a:lnTo>
                  <a:lnTo>
                    <a:pt x="4184" y="101052"/>
                  </a:lnTo>
                  <a:lnTo>
                    <a:pt x="19693" y="135728"/>
                  </a:lnTo>
                  <a:lnTo>
                    <a:pt x="32433" y="153362"/>
                  </a:lnTo>
                  <a:lnTo>
                    <a:pt x="49014" y="165879"/>
                  </a:lnTo>
                  <a:lnTo>
                    <a:pt x="58349" y="170854"/>
                  </a:lnTo>
                  <a:lnTo>
                    <a:pt x="81199" y="173263"/>
                  </a:lnTo>
                  <a:lnTo>
                    <a:pt x="104612" y="169264"/>
                  </a:lnTo>
                  <a:lnTo>
                    <a:pt x="122817" y="159688"/>
                  </a:lnTo>
                  <a:lnTo>
                    <a:pt x="146221" y="135554"/>
                  </a:lnTo>
                  <a:lnTo>
                    <a:pt x="154568" y="113120"/>
                  </a:lnTo>
                  <a:lnTo>
                    <a:pt x="157108" y="87552"/>
                  </a:lnTo>
                  <a:lnTo>
                    <a:pt x="154338" y="60591"/>
                  </a:lnTo>
                  <a:lnTo>
                    <a:pt x="146088" y="39249"/>
                  </a:lnTo>
                  <a:lnTo>
                    <a:pt x="140612" y="30283"/>
                  </a:lnTo>
                  <a:lnTo>
                    <a:pt x="125169" y="17200"/>
                  </a:lnTo>
                  <a:lnTo>
                    <a:pt x="108948" y="9826"/>
                  </a:lnTo>
                  <a:lnTo>
                    <a:pt x="102984" y="9497"/>
                  </a:lnTo>
                  <a:lnTo>
                    <a:pt x="87547" y="12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74660" y="368497"/>
              <a:ext cx="58709" cy="442198"/>
            </a:xfrm>
            <a:custGeom>
              <a:avLst/>
              <a:gdLst/>
              <a:ahLst/>
              <a:cxnLst/>
              <a:rect l="0" t="0" r="0" b="0"/>
              <a:pathLst>
                <a:path w="58709" h="442198">
                  <a:moveTo>
                    <a:pt x="6065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0" y="134450"/>
                  </a:lnTo>
                  <a:lnTo>
                    <a:pt x="8726" y="185676"/>
                  </a:lnTo>
                  <a:lnTo>
                    <a:pt x="17382" y="236729"/>
                  </a:lnTo>
                  <a:lnTo>
                    <a:pt x="24236" y="296310"/>
                  </a:lnTo>
                  <a:lnTo>
                    <a:pt x="29387" y="352178"/>
                  </a:lnTo>
                  <a:lnTo>
                    <a:pt x="36019" y="412977"/>
                  </a:lnTo>
                  <a:lnTo>
                    <a:pt x="38902" y="422717"/>
                  </a:lnTo>
                  <a:lnTo>
                    <a:pt x="43165" y="429210"/>
                  </a:lnTo>
                  <a:lnTo>
                    <a:pt x="5870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64911" y="547567"/>
              <a:ext cx="273743" cy="10444"/>
            </a:xfrm>
            <a:custGeom>
              <a:avLst/>
              <a:gdLst/>
              <a:ahLst/>
              <a:cxnLst/>
              <a:rect l="0" t="0" r="0" b="0"/>
              <a:pathLst>
                <a:path w="273743" h="10444">
                  <a:moveTo>
                    <a:pt x="273742" y="10443"/>
                  </a:moveTo>
                  <a:lnTo>
                    <a:pt x="236264" y="2110"/>
                  </a:lnTo>
                  <a:lnTo>
                    <a:pt x="184840" y="348"/>
                  </a:lnTo>
                  <a:lnTo>
                    <a:pt x="129622" y="0"/>
                  </a:lnTo>
                  <a:lnTo>
                    <a:pt x="70535" y="3051"/>
                  </a:lnTo>
                  <a:lnTo>
                    <a:pt x="29479" y="8253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50316" y="629965"/>
              <a:ext cx="262079" cy="307072"/>
            </a:xfrm>
            <a:custGeom>
              <a:avLst/>
              <a:gdLst/>
              <a:ahLst/>
              <a:cxnLst/>
              <a:rect l="0" t="0" r="0" b="0"/>
              <a:pathLst>
                <a:path w="262079" h="307072">
                  <a:moveTo>
                    <a:pt x="135736" y="117558"/>
                  </a:moveTo>
                  <a:lnTo>
                    <a:pt x="141325" y="100790"/>
                  </a:lnTo>
                  <a:lnTo>
                    <a:pt x="137830" y="83199"/>
                  </a:lnTo>
                  <a:lnTo>
                    <a:pt x="111743" y="25677"/>
                  </a:lnTo>
                  <a:lnTo>
                    <a:pt x="98167" y="11211"/>
                  </a:lnTo>
                  <a:lnTo>
                    <a:pt x="80434" y="883"/>
                  </a:lnTo>
                  <a:lnTo>
                    <a:pt x="69622" y="0"/>
                  </a:lnTo>
                  <a:lnTo>
                    <a:pt x="45130" y="5259"/>
                  </a:lnTo>
                  <a:lnTo>
                    <a:pt x="35557" y="11106"/>
                  </a:lnTo>
                  <a:lnTo>
                    <a:pt x="21802" y="26962"/>
                  </a:lnTo>
                  <a:lnTo>
                    <a:pt x="7481" y="55620"/>
                  </a:lnTo>
                  <a:lnTo>
                    <a:pt x="0" y="118645"/>
                  </a:lnTo>
                  <a:lnTo>
                    <a:pt x="4679" y="173925"/>
                  </a:lnTo>
                  <a:lnTo>
                    <a:pt x="13586" y="210298"/>
                  </a:lnTo>
                  <a:lnTo>
                    <a:pt x="19207" y="219159"/>
                  </a:lnTo>
                  <a:lnTo>
                    <a:pt x="34812" y="232124"/>
                  </a:lnTo>
                  <a:lnTo>
                    <a:pt x="56566" y="235547"/>
                  </a:lnTo>
                  <a:lnTo>
                    <a:pt x="68918" y="234822"/>
                  </a:lnTo>
                  <a:lnTo>
                    <a:pt x="88881" y="224657"/>
                  </a:lnTo>
                  <a:lnTo>
                    <a:pt x="120761" y="195125"/>
                  </a:lnTo>
                  <a:lnTo>
                    <a:pt x="141183" y="151121"/>
                  </a:lnTo>
                  <a:lnTo>
                    <a:pt x="151648" y="115804"/>
                  </a:lnTo>
                  <a:lnTo>
                    <a:pt x="155268" y="79864"/>
                  </a:lnTo>
                  <a:lnTo>
                    <a:pt x="155776" y="80730"/>
                  </a:lnTo>
                  <a:lnTo>
                    <a:pt x="168156" y="132594"/>
                  </a:lnTo>
                  <a:lnTo>
                    <a:pt x="187113" y="185129"/>
                  </a:lnTo>
                  <a:lnTo>
                    <a:pt x="220259" y="248306"/>
                  </a:lnTo>
                  <a:lnTo>
                    <a:pt x="255865" y="292885"/>
                  </a:lnTo>
                  <a:lnTo>
                    <a:pt x="262078" y="307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987577" y="1751858"/>
            <a:ext cx="2698434" cy="659169"/>
            <a:chOff x="5987577" y="1751858"/>
            <a:chExt cx="2698434" cy="659169"/>
          </a:xfrm>
        </p:grpSpPr>
        <p:sp>
          <p:nvSpPr>
            <p:cNvPr id="102" name="Freeform 101"/>
            <p:cNvSpPr/>
            <p:nvPr/>
          </p:nvSpPr>
          <p:spPr>
            <a:xfrm>
              <a:off x="5987577" y="1751858"/>
              <a:ext cx="347700" cy="486561"/>
            </a:xfrm>
            <a:custGeom>
              <a:avLst/>
              <a:gdLst/>
              <a:ahLst/>
              <a:cxnLst/>
              <a:rect l="0" t="0" r="0" b="0"/>
              <a:pathLst>
                <a:path w="347700" h="486561">
                  <a:moveTo>
                    <a:pt x="266350" y="69572"/>
                  </a:moveTo>
                  <a:lnTo>
                    <a:pt x="256775" y="45525"/>
                  </a:lnTo>
                  <a:lnTo>
                    <a:pt x="246107" y="31198"/>
                  </a:lnTo>
                  <a:lnTo>
                    <a:pt x="221358" y="15568"/>
                  </a:lnTo>
                  <a:lnTo>
                    <a:pt x="171979" y="976"/>
                  </a:lnTo>
                  <a:lnTo>
                    <a:pt x="113352" y="0"/>
                  </a:lnTo>
                  <a:lnTo>
                    <a:pt x="101180" y="2133"/>
                  </a:lnTo>
                  <a:lnTo>
                    <a:pt x="81417" y="13863"/>
                  </a:lnTo>
                  <a:lnTo>
                    <a:pt x="26792" y="65013"/>
                  </a:lnTo>
                  <a:lnTo>
                    <a:pt x="2221" y="110785"/>
                  </a:lnTo>
                  <a:lnTo>
                    <a:pt x="0" y="135462"/>
                  </a:lnTo>
                  <a:lnTo>
                    <a:pt x="4083" y="159688"/>
                  </a:lnTo>
                  <a:lnTo>
                    <a:pt x="13696" y="178253"/>
                  </a:lnTo>
                  <a:lnTo>
                    <a:pt x="21875" y="184140"/>
                  </a:lnTo>
                  <a:lnTo>
                    <a:pt x="43441" y="190681"/>
                  </a:lnTo>
                  <a:lnTo>
                    <a:pt x="95414" y="194880"/>
                  </a:lnTo>
                  <a:lnTo>
                    <a:pt x="150740" y="198829"/>
                  </a:lnTo>
                  <a:lnTo>
                    <a:pt x="212348" y="213845"/>
                  </a:lnTo>
                  <a:lnTo>
                    <a:pt x="266171" y="236648"/>
                  </a:lnTo>
                  <a:lnTo>
                    <a:pt x="307259" y="264185"/>
                  </a:lnTo>
                  <a:lnTo>
                    <a:pt x="330464" y="292181"/>
                  </a:lnTo>
                  <a:lnTo>
                    <a:pt x="340859" y="312399"/>
                  </a:lnTo>
                  <a:lnTo>
                    <a:pt x="347699" y="354690"/>
                  </a:lnTo>
                  <a:lnTo>
                    <a:pt x="344136" y="393087"/>
                  </a:lnTo>
                  <a:lnTo>
                    <a:pt x="330082" y="426691"/>
                  </a:lnTo>
                  <a:lnTo>
                    <a:pt x="305511" y="453285"/>
                  </a:lnTo>
                  <a:lnTo>
                    <a:pt x="270415" y="470393"/>
                  </a:lnTo>
                  <a:lnTo>
                    <a:pt x="215464" y="485485"/>
                  </a:lnTo>
                  <a:lnTo>
                    <a:pt x="152617" y="486560"/>
                  </a:lnTo>
                  <a:lnTo>
                    <a:pt x="109039" y="475833"/>
                  </a:lnTo>
                  <a:lnTo>
                    <a:pt x="47889" y="445685"/>
                  </a:lnTo>
                  <a:lnTo>
                    <a:pt x="13666" y="427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05491" y="2053057"/>
              <a:ext cx="156617" cy="185061"/>
            </a:xfrm>
            <a:custGeom>
              <a:avLst/>
              <a:gdLst/>
              <a:ahLst/>
              <a:cxnLst/>
              <a:rect l="0" t="0" r="0" b="0"/>
              <a:pathLst>
                <a:path w="156617" h="185061">
                  <a:moveTo>
                    <a:pt x="90592" y="0"/>
                  </a:moveTo>
                  <a:lnTo>
                    <a:pt x="66545" y="9575"/>
                  </a:lnTo>
                  <a:lnTo>
                    <a:pt x="30999" y="39403"/>
                  </a:lnTo>
                  <a:lnTo>
                    <a:pt x="9893" y="71076"/>
                  </a:lnTo>
                  <a:lnTo>
                    <a:pt x="0" y="110097"/>
                  </a:lnTo>
                  <a:lnTo>
                    <a:pt x="3925" y="134329"/>
                  </a:lnTo>
                  <a:lnTo>
                    <a:pt x="14639" y="155628"/>
                  </a:lnTo>
                  <a:lnTo>
                    <a:pt x="31099" y="172893"/>
                  </a:lnTo>
                  <a:lnTo>
                    <a:pt x="53232" y="182126"/>
                  </a:lnTo>
                  <a:lnTo>
                    <a:pt x="78667" y="185060"/>
                  </a:lnTo>
                  <a:lnTo>
                    <a:pt x="105569" y="182464"/>
                  </a:lnTo>
                  <a:lnTo>
                    <a:pt x="126884" y="174292"/>
                  </a:lnTo>
                  <a:lnTo>
                    <a:pt x="135843" y="168837"/>
                  </a:lnTo>
                  <a:lnTo>
                    <a:pt x="148918" y="153417"/>
                  </a:lnTo>
                  <a:lnTo>
                    <a:pt x="154042" y="144392"/>
                  </a:lnTo>
                  <a:lnTo>
                    <a:pt x="156616" y="121886"/>
                  </a:lnTo>
                  <a:lnTo>
                    <a:pt x="148737" y="74899"/>
                  </a:lnTo>
                  <a:lnTo>
                    <a:pt x="133687" y="48058"/>
                  </a:lnTo>
                  <a:lnTo>
                    <a:pt x="108809" y="20368"/>
                  </a:lnTo>
                  <a:lnTo>
                    <a:pt x="9059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17334" y="2063585"/>
              <a:ext cx="123105" cy="170902"/>
            </a:xfrm>
            <a:custGeom>
              <a:avLst/>
              <a:gdLst/>
              <a:ahLst/>
              <a:cxnLst/>
              <a:rect l="0" t="0" r="0" b="0"/>
              <a:pathLst>
                <a:path w="123105" h="170902">
                  <a:moveTo>
                    <a:pt x="15619" y="31586"/>
                  </a:moveTo>
                  <a:lnTo>
                    <a:pt x="0" y="95013"/>
                  </a:lnTo>
                  <a:lnTo>
                    <a:pt x="9778" y="147433"/>
                  </a:lnTo>
                  <a:lnTo>
                    <a:pt x="15234" y="155610"/>
                  </a:lnTo>
                  <a:lnTo>
                    <a:pt x="30656" y="167816"/>
                  </a:lnTo>
                  <a:lnTo>
                    <a:pt x="49207" y="170901"/>
                  </a:lnTo>
                  <a:lnTo>
                    <a:pt x="59069" y="170086"/>
                  </a:lnTo>
                  <a:lnTo>
                    <a:pt x="76264" y="162941"/>
                  </a:lnTo>
                  <a:lnTo>
                    <a:pt x="84125" y="157761"/>
                  </a:lnTo>
                  <a:lnTo>
                    <a:pt x="106367" y="128112"/>
                  </a:lnTo>
                  <a:lnTo>
                    <a:pt x="122186" y="95281"/>
                  </a:lnTo>
                  <a:lnTo>
                    <a:pt x="123104" y="52148"/>
                  </a:lnTo>
                  <a:lnTo>
                    <a:pt x="1103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47986" y="1863544"/>
              <a:ext cx="27124" cy="389555"/>
            </a:xfrm>
            <a:custGeom>
              <a:avLst/>
              <a:gdLst/>
              <a:ahLst/>
              <a:cxnLst/>
              <a:rect l="0" t="0" r="0" b="0"/>
              <a:pathLst>
                <a:path w="27124" h="389555">
                  <a:moveTo>
                    <a:pt x="6066" y="0"/>
                  </a:moveTo>
                  <a:lnTo>
                    <a:pt x="2946" y="42691"/>
                  </a:lnTo>
                  <a:lnTo>
                    <a:pt x="0" y="65767"/>
                  </a:lnTo>
                  <a:lnTo>
                    <a:pt x="3748" y="112813"/>
                  </a:lnTo>
                  <a:lnTo>
                    <a:pt x="5379" y="169516"/>
                  </a:lnTo>
                  <a:lnTo>
                    <a:pt x="7032" y="223882"/>
                  </a:lnTo>
                  <a:lnTo>
                    <a:pt x="13240" y="275865"/>
                  </a:lnTo>
                  <a:lnTo>
                    <a:pt x="15932" y="335945"/>
                  </a:lnTo>
                  <a:lnTo>
                    <a:pt x="17469" y="361048"/>
                  </a:lnTo>
                  <a:lnTo>
                    <a:pt x="2712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17181" y="201094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42114"/>
                  </a:moveTo>
                  <a:lnTo>
                    <a:pt x="225128" y="26472"/>
                  </a:lnTo>
                  <a:lnTo>
                    <a:pt x="168906" y="14024"/>
                  </a:lnTo>
                  <a:lnTo>
                    <a:pt x="112393" y="5630"/>
                  </a:lnTo>
                  <a:lnTo>
                    <a:pt x="56169" y="1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85333" y="1853015"/>
              <a:ext cx="142460" cy="431669"/>
            </a:xfrm>
            <a:custGeom>
              <a:avLst/>
              <a:gdLst/>
              <a:ahLst/>
              <a:cxnLst/>
              <a:rect l="0" t="0" r="0" b="0"/>
              <a:pathLst>
                <a:path w="142460" h="431669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30903"/>
                  </a:lnTo>
                  <a:lnTo>
                    <a:pt x="8574" y="190865"/>
                  </a:lnTo>
                  <a:lnTo>
                    <a:pt x="13883" y="253085"/>
                  </a:lnTo>
                  <a:lnTo>
                    <a:pt x="18575" y="309735"/>
                  </a:lnTo>
                  <a:lnTo>
                    <a:pt x="25052" y="370798"/>
                  </a:lnTo>
                  <a:lnTo>
                    <a:pt x="20585" y="413763"/>
                  </a:lnTo>
                  <a:lnTo>
                    <a:pt x="17926" y="419731"/>
                  </a:lnTo>
                  <a:lnTo>
                    <a:pt x="14983" y="420201"/>
                  </a:lnTo>
                  <a:lnTo>
                    <a:pt x="11852" y="417004"/>
                  </a:lnTo>
                  <a:lnTo>
                    <a:pt x="6827" y="371017"/>
                  </a:lnTo>
                  <a:lnTo>
                    <a:pt x="8953" y="318779"/>
                  </a:lnTo>
                  <a:lnTo>
                    <a:pt x="20233" y="285136"/>
                  </a:lnTo>
                  <a:lnTo>
                    <a:pt x="45006" y="247916"/>
                  </a:lnTo>
                  <a:lnTo>
                    <a:pt x="52924" y="243656"/>
                  </a:lnTo>
                  <a:lnTo>
                    <a:pt x="71081" y="242042"/>
                  </a:lnTo>
                  <a:lnTo>
                    <a:pt x="87729" y="248344"/>
                  </a:lnTo>
                  <a:lnTo>
                    <a:pt x="102927" y="260114"/>
                  </a:lnTo>
                  <a:lnTo>
                    <a:pt x="117481" y="277043"/>
                  </a:lnTo>
                  <a:lnTo>
                    <a:pt x="133239" y="311894"/>
                  </a:lnTo>
                  <a:lnTo>
                    <a:pt x="140638" y="365592"/>
                  </a:lnTo>
                  <a:lnTo>
                    <a:pt x="142100" y="411901"/>
                  </a:lnTo>
                  <a:lnTo>
                    <a:pt x="14245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73624" y="1867337"/>
              <a:ext cx="315487" cy="438405"/>
            </a:xfrm>
            <a:custGeom>
              <a:avLst/>
              <a:gdLst/>
              <a:ahLst/>
              <a:cxnLst/>
              <a:rect l="0" t="0" r="0" b="0"/>
              <a:pathLst>
                <a:path w="315487" h="438405">
                  <a:moveTo>
                    <a:pt x="133195" y="396289"/>
                  </a:moveTo>
                  <a:lnTo>
                    <a:pt x="122016" y="385111"/>
                  </a:lnTo>
                  <a:lnTo>
                    <a:pt x="98350" y="323072"/>
                  </a:lnTo>
                  <a:lnTo>
                    <a:pt x="76876" y="266100"/>
                  </a:lnTo>
                  <a:lnTo>
                    <a:pt x="56426" y="207656"/>
                  </a:lnTo>
                  <a:lnTo>
                    <a:pt x="34798" y="149195"/>
                  </a:lnTo>
                  <a:lnTo>
                    <a:pt x="14929" y="91374"/>
                  </a:lnTo>
                  <a:lnTo>
                    <a:pt x="1837" y="48971"/>
                  </a:lnTo>
                  <a:lnTo>
                    <a:pt x="0" y="34892"/>
                  </a:lnTo>
                  <a:lnTo>
                    <a:pt x="2284" y="24337"/>
                  </a:lnTo>
                  <a:lnTo>
                    <a:pt x="7316" y="16130"/>
                  </a:lnTo>
                  <a:lnTo>
                    <a:pt x="14180" y="9489"/>
                  </a:lnTo>
                  <a:lnTo>
                    <a:pt x="34286" y="2110"/>
                  </a:lnTo>
                  <a:lnTo>
                    <a:pt x="57650" y="0"/>
                  </a:lnTo>
                  <a:lnTo>
                    <a:pt x="91704" y="6559"/>
                  </a:lnTo>
                  <a:lnTo>
                    <a:pt x="129740" y="23971"/>
                  </a:lnTo>
                  <a:lnTo>
                    <a:pt x="190971" y="70789"/>
                  </a:lnTo>
                  <a:lnTo>
                    <a:pt x="253474" y="127566"/>
                  </a:lnTo>
                  <a:lnTo>
                    <a:pt x="282428" y="174059"/>
                  </a:lnTo>
                  <a:lnTo>
                    <a:pt x="300626" y="228303"/>
                  </a:lnTo>
                  <a:lnTo>
                    <a:pt x="315486" y="284078"/>
                  </a:lnTo>
                  <a:lnTo>
                    <a:pt x="314979" y="320538"/>
                  </a:lnTo>
                  <a:lnTo>
                    <a:pt x="307420" y="353567"/>
                  </a:lnTo>
                  <a:lnTo>
                    <a:pt x="292181" y="379992"/>
                  </a:lnTo>
                  <a:lnTo>
                    <a:pt x="257666" y="415947"/>
                  </a:lnTo>
                  <a:lnTo>
                    <a:pt x="237648" y="427643"/>
                  </a:lnTo>
                  <a:lnTo>
                    <a:pt x="201059" y="435215"/>
                  </a:lnTo>
                  <a:lnTo>
                    <a:pt x="145367" y="437984"/>
                  </a:lnTo>
                  <a:lnTo>
                    <a:pt x="133195" y="438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40342" y="2168101"/>
              <a:ext cx="177089" cy="179754"/>
            </a:xfrm>
            <a:custGeom>
              <a:avLst/>
              <a:gdLst/>
              <a:ahLst/>
              <a:cxnLst/>
              <a:rect l="0" t="0" r="0" b="0"/>
              <a:pathLst>
                <a:path w="177089" h="179754">
                  <a:moveTo>
                    <a:pt x="103388" y="127111"/>
                  </a:moveTo>
                  <a:lnTo>
                    <a:pt x="97799" y="110343"/>
                  </a:lnTo>
                  <a:lnTo>
                    <a:pt x="98174" y="92753"/>
                  </a:lnTo>
                  <a:lnTo>
                    <a:pt x="99901" y="73236"/>
                  </a:lnTo>
                  <a:lnTo>
                    <a:pt x="93127" y="42518"/>
                  </a:lnTo>
                  <a:lnTo>
                    <a:pt x="82840" y="21664"/>
                  </a:lnTo>
                  <a:lnTo>
                    <a:pt x="67350" y="6936"/>
                  </a:lnTo>
                  <a:lnTo>
                    <a:pt x="58306" y="1371"/>
                  </a:lnTo>
                  <a:lnTo>
                    <a:pt x="49936" y="0"/>
                  </a:lnTo>
                  <a:lnTo>
                    <a:pt x="42017" y="1427"/>
                  </a:lnTo>
                  <a:lnTo>
                    <a:pt x="34398" y="4717"/>
                  </a:lnTo>
                  <a:lnTo>
                    <a:pt x="19694" y="20851"/>
                  </a:lnTo>
                  <a:lnTo>
                    <a:pt x="7699" y="43620"/>
                  </a:lnTo>
                  <a:lnTo>
                    <a:pt x="0" y="96364"/>
                  </a:lnTo>
                  <a:lnTo>
                    <a:pt x="1286" y="122804"/>
                  </a:lnTo>
                  <a:lnTo>
                    <a:pt x="9657" y="146254"/>
                  </a:lnTo>
                  <a:lnTo>
                    <a:pt x="24295" y="162135"/>
                  </a:lnTo>
                  <a:lnTo>
                    <a:pt x="33112" y="168008"/>
                  </a:lnTo>
                  <a:lnTo>
                    <a:pt x="41330" y="169584"/>
                  </a:lnTo>
                  <a:lnTo>
                    <a:pt x="49148" y="168294"/>
                  </a:lnTo>
                  <a:lnTo>
                    <a:pt x="56699" y="165095"/>
                  </a:lnTo>
                  <a:lnTo>
                    <a:pt x="68210" y="152182"/>
                  </a:lnTo>
                  <a:lnTo>
                    <a:pt x="92545" y="94953"/>
                  </a:lnTo>
                  <a:lnTo>
                    <a:pt x="97399" y="81233"/>
                  </a:lnTo>
                  <a:lnTo>
                    <a:pt x="95657" y="86834"/>
                  </a:lnTo>
                  <a:lnTo>
                    <a:pt x="100342" y="101021"/>
                  </a:lnTo>
                  <a:lnTo>
                    <a:pt x="133366" y="163958"/>
                  </a:lnTo>
                  <a:lnTo>
                    <a:pt x="149467" y="172733"/>
                  </a:lnTo>
                  <a:lnTo>
                    <a:pt x="177088" y="179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96373" y="1884601"/>
              <a:ext cx="52643" cy="484311"/>
            </a:xfrm>
            <a:custGeom>
              <a:avLst/>
              <a:gdLst/>
              <a:ahLst/>
              <a:cxnLst/>
              <a:rect l="0" t="0" r="0" b="0"/>
              <a:pathLst>
                <a:path w="52643" h="484311">
                  <a:moveTo>
                    <a:pt x="0" y="0"/>
                  </a:moveTo>
                  <a:lnTo>
                    <a:pt x="0" y="48930"/>
                  </a:lnTo>
                  <a:lnTo>
                    <a:pt x="3120" y="99895"/>
                  </a:lnTo>
                  <a:lnTo>
                    <a:pt x="8333" y="162569"/>
                  </a:lnTo>
                  <a:lnTo>
                    <a:pt x="12998" y="220524"/>
                  </a:lnTo>
                  <a:lnTo>
                    <a:pt x="18669" y="269281"/>
                  </a:lnTo>
                  <a:lnTo>
                    <a:pt x="26175" y="331871"/>
                  </a:lnTo>
                  <a:lnTo>
                    <a:pt x="37752" y="393671"/>
                  </a:lnTo>
                  <a:lnTo>
                    <a:pt x="44372" y="449032"/>
                  </a:lnTo>
                  <a:lnTo>
                    <a:pt x="52642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69846" y="2095171"/>
              <a:ext cx="137098" cy="242156"/>
            </a:xfrm>
            <a:custGeom>
              <a:avLst/>
              <a:gdLst/>
              <a:ahLst/>
              <a:cxnLst/>
              <a:rect l="0" t="0" r="0" b="0"/>
              <a:pathLst>
                <a:path w="137098" h="242156">
                  <a:moveTo>
                    <a:pt x="116040" y="0"/>
                  </a:moveTo>
                  <a:lnTo>
                    <a:pt x="86732" y="38373"/>
                  </a:lnTo>
                  <a:lnTo>
                    <a:pt x="31088" y="80698"/>
                  </a:lnTo>
                  <a:lnTo>
                    <a:pt x="5601" y="107358"/>
                  </a:lnTo>
                  <a:lnTo>
                    <a:pt x="1470" y="117195"/>
                  </a:lnTo>
                  <a:lnTo>
                    <a:pt x="0" y="137484"/>
                  </a:lnTo>
                  <a:lnTo>
                    <a:pt x="3585" y="146638"/>
                  </a:lnTo>
                  <a:lnTo>
                    <a:pt x="16927" y="163048"/>
                  </a:lnTo>
                  <a:lnTo>
                    <a:pt x="77580" y="213968"/>
                  </a:lnTo>
                  <a:lnTo>
                    <a:pt x="105424" y="232764"/>
                  </a:lnTo>
                  <a:lnTo>
                    <a:pt x="13709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25340" y="2200455"/>
              <a:ext cx="156426" cy="156088"/>
            </a:xfrm>
            <a:custGeom>
              <a:avLst/>
              <a:gdLst/>
              <a:ahLst/>
              <a:cxnLst/>
              <a:rect l="0" t="0" r="0" b="0"/>
              <a:pathLst>
                <a:path w="156426" h="156088">
                  <a:moveTo>
                    <a:pt x="107945" y="21058"/>
                  </a:moveTo>
                  <a:lnTo>
                    <a:pt x="96766" y="9879"/>
                  </a:lnTo>
                  <a:lnTo>
                    <a:pt x="88794" y="7756"/>
                  </a:lnTo>
                  <a:lnTo>
                    <a:pt x="67458" y="8517"/>
                  </a:lnTo>
                  <a:lnTo>
                    <a:pt x="34727" y="21111"/>
                  </a:lnTo>
                  <a:lnTo>
                    <a:pt x="19641" y="36289"/>
                  </a:lnTo>
                  <a:lnTo>
                    <a:pt x="425" y="74629"/>
                  </a:lnTo>
                  <a:lnTo>
                    <a:pt x="0" y="84848"/>
                  </a:lnTo>
                  <a:lnTo>
                    <a:pt x="5767" y="105561"/>
                  </a:lnTo>
                  <a:lnTo>
                    <a:pt x="22168" y="136953"/>
                  </a:lnTo>
                  <a:lnTo>
                    <a:pt x="30873" y="143944"/>
                  </a:lnTo>
                  <a:lnTo>
                    <a:pt x="53024" y="151713"/>
                  </a:lnTo>
                  <a:lnTo>
                    <a:pt x="91802" y="156087"/>
                  </a:lnTo>
                  <a:lnTo>
                    <a:pt x="112858" y="150870"/>
                  </a:lnTo>
                  <a:lnTo>
                    <a:pt x="130016" y="139583"/>
                  </a:lnTo>
                  <a:lnTo>
                    <a:pt x="145440" y="122869"/>
                  </a:lnTo>
                  <a:lnTo>
                    <a:pt x="153855" y="97503"/>
                  </a:lnTo>
                  <a:lnTo>
                    <a:pt x="156425" y="69071"/>
                  </a:lnTo>
                  <a:lnTo>
                    <a:pt x="153668" y="44737"/>
                  </a:lnTo>
                  <a:lnTo>
                    <a:pt x="139950" y="11306"/>
                  </a:lnTo>
                  <a:lnTo>
                    <a:pt x="132791" y="5198"/>
                  </a:lnTo>
                  <a:lnTo>
                    <a:pt x="124509" y="2296"/>
                  </a:lnTo>
                  <a:lnTo>
                    <a:pt x="868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38608" y="1905658"/>
              <a:ext cx="21019" cy="452726"/>
            </a:xfrm>
            <a:custGeom>
              <a:avLst/>
              <a:gdLst/>
              <a:ahLst/>
              <a:cxnLst/>
              <a:rect l="0" t="0" r="0" b="0"/>
              <a:pathLst>
                <a:path w="21019" h="452726">
                  <a:moveTo>
                    <a:pt x="10490" y="0"/>
                  </a:moveTo>
                  <a:lnTo>
                    <a:pt x="1425" y="58616"/>
                  </a:lnTo>
                  <a:lnTo>
                    <a:pt x="395" y="110174"/>
                  </a:lnTo>
                  <a:lnTo>
                    <a:pt x="154" y="152691"/>
                  </a:lnTo>
                  <a:lnTo>
                    <a:pt x="47" y="198884"/>
                  </a:lnTo>
                  <a:lnTo>
                    <a:pt x="0" y="246710"/>
                  </a:lnTo>
                  <a:lnTo>
                    <a:pt x="5562" y="297317"/>
                  </a:lnTo>
                  <a:lnTo>
                    <a:pt x="9030" y="345717"/>
                  </a:lnTo>
                  <a:lnTo>
                    <a:pt x="17437" y="404898"/>
                  </a:lnTo>
                  <a:lnTo>
                    <a:pt x="2101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38528" y="2053057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42114"/>
                  </a:moveTo>
                  <a:lnTo>
                    <a:pt x="293296" y="33780"/>
                  </a:lnTo>
                  <a:lnTo>
                    <a:pt x="232760" y="26429"/>
                  </a:lnTo>
                  <a:lnTo>
                    <a:pt x="176201" y="22649"/>
                  </a:lnTo>
                  <a:lnTo>
                    <a:pt x="117084" y="12966"/>
                  </a:lnTo>
                  <a:lnTo>
                    <a:pt x="54626" y="2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41773" y="2177705"/>
              <a:ext cx="244238" cy="233322"/>
            </a:xfrm>
            <a:custGeom>
              <a:avLst/>
              <a:gdLst/>
              <a:ahLst/>
              <a:cxnLst/>
              <a:rect l="0" t="0" r="0" b="0"/>
              <a:pathLst>
                <a:path w="244238" h="233322">
                  <a:moveTo>
                    <a:pt x="138952" y="138564"/>
                  </a:moveTo>
                  <a:lnTo>
                    <a:pt x="124298" y="76471"/>
                  </a:lnTo>
                  <a:lnTo>
                    <a:pt x="109584" y="34662"/>
                  </a:lnTo>
                  <a:lnTo>
                    <a:pt x="98214" y="17906"/>
                  </a:lnTo>
                  <a:lnTo>
                    <a:pt x="82242" y="5779"/>
                  </a:lnTo>
                  <a:lnTo>
                    <a:pt x="73069" y="908"/>
                  </a:lnTo>
                  <a:lnTo>
                    <a:pt x="63445" y="0"/>
                  </a:lnTo>
                  <a:lnTo>
                    <a:pt x="43392" y="5230"/>
                  </a:lnTo>
                  <a:lnTo>
                    <a:pt x="25900" y="18473"/>
                  </a:lnTo>
                  <a:lnTo>
                    <a:pt x="17961" y="26918"/>
                  </a:lnTo>
                  <a:lnTo>
                    <a:pt x="1197" y="66749"/>
                  </a:lnTo>
                  <a:lnTo>
                    <a:pt x="0" y="115596"/>
                  </a:lnTo>
                  <a:lnTo>
                    <a:pt x="7054" y="155935"/>
                  </a:lnTo>
                  <a:lnTo>
                    <a:pt x="19500" y="175920"/>
                  </a:lnTo>
                  <a:lnTo>
                    <a:pt x="27732" y="184525"/>
                  </a:lnTo>
                  <a:lnTo>
                    <a:pt x="37900" y="189092"/>
                  </a:lnTo>
                  <a:lnTo>
                    <a:pt x="61674" y="191047"/>
                  </a:lnTo>
                  <a:lnTo>
                    <a:pt x="73396" y="186421"/>
                  </a:lnTo>
                  <a:lnTo>
                    <a:pt x="95778" y="168802"/>
                  </a:lnTo>
                  <a:lnTo>
                    <a:pt x="116931" y="138165"/>
                  </a:lnTo>
                  <a:lnTo>
                    <a:pt x="130030" y="77536"/>
                  </a:lnTo>
                  <a:lnTo>
                    <a:pt x="133817" y="63477"/>
                  </a:lnTo>
                  <a:lnTo>
                    <a:pt x="131601" y="72827"/>
                  </a:lnTo>
                  <a:lnTo>
                    <a:pt x="134954" y="104398"/>
                  </a:lnTo>
                  <a:lnTo>
                    <a:pt x="154973" y="148583"/>
                  </a:lnTo>
                  <a:lnTo>
                    <a:pt x="175804" y="179357"/>
                  </a:lnTo>
                  <a:lnTo>
                    <a:pt x="235188" y="226799"/>
                  </a:lnTo>
                  <a:lnTo>
                    <a:pt x="244237" y="233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888357" y="3221720"/>
            <a:ext cx="1923789" cy="547483"/>
            <a:chOff x="5888357" y="3221720"/>
            <a:chExt cx="1923789" cy="547483"/>
          </a:xfrm>
        </p:grpSpPr>
        <p:sp>
          <p:nvSpPr>
            <p:cNvPr id="117" name="Freeform 116"/>
            <p:cNvSpPr/>
            <p:nvPr/>
          </p:nvSpPr>
          <p:spPr>
            <a:xfrm>
              <a:off x="5888357" y="3221720"/>
              <a:ext cx="354626" cy="515744"/>
            </a:xfrm>
            <a:custGeom>
              <a:avLst/>
              <a:gdLst/>
              <a:ahLst/>
              <a:cxnLst/>
              <a:rect l="0" t="0" r="0" b="0"/>
              <a:pathLst>
                <a:path w="354626" h="515744">
                  <a:moveTo>
                    <a:pt x="18130" y="452725"/>
                  </a:moveTo>
                  <a:lnTo>
                    <a:pt x="6951" y="463904"/>
                  </a:lnTo>
                  <a:lnTo>
                    <a:pt x="3658" y="461347"/>
                  </a:lnTo>
                  <a:lnTo>
                    <a:pt x="0" y="442909"/>
                  </a:lnTo>
                  <a:lnTo>
                    <a:pt x="4886" y="382242"/>
                  </a:lnTo>
                  <a:lnTo>
                    <a:pt x="7966" y="327726"/>
                  </a:lnTo>
                  <a:lnTo>
                    <a:pt x="14598" y="283107"/>
                  </a:lnTo>
                  <a:lnTo>
                    <a:pt x="17084" y="221274"/>
                  </a:lnTo>
                  <a:lnTo>
                    <a:pt x="17820" y="159149"/>
                  </a:lnTo>
                  <a:lnTo>
                    <a:pt x="18038" y="103177"/>
                  </a:lnTo>
                  <a:lnTo>
                    <a:pt x="19273" y="51888"/>
                  </a:lnTo>
                  <a:lnTo>
                    <a:pt x="23707" y="25401"/>
                  </a:lnTo>
                  <a:lnTo>
                    <a:pt x="27697" y="19274"/>
                  </a:lnTo>
                  <a:lnTo>
                    <a:pt x="32697" y="17528"/>
                  </a:lnTo>
                  <a:lnTo>
                    <a:pt x="38370" y="18704"/>
                  </a:lnTo>
                  <a:lnTo>
                    <a:pt x="43322" y="24168"/>
                  </a:lnTo>
                  <a:lnTo>
                    <a:pt x="67009" y="84347"/>
                  </a:lnTo>
                  <a:lnTo>
                    <a:pt x="88298" y="147409"/>
                  </a:lnTo>
                  <a:lnTo>
                    <a:pt x="105865" y="205632"/>
                  </a:lnTo>
                  <a:lnTo>
                    <a:pt x="126534" y="265681"/>
                  </a:lnTo>
                  <a:lnTo>
                    <a:pt x="157751" y="325322"/>
                  </a:lnTo>
                  <a:lnTo>
                    <a:pt x="184594" y="384475"/>
                  </a:lnTo>
                  <a:lnTo>
                    <a:pt x="210038" y="438408"/>
                  </a:lnTo>
                  <a:lnTo>
                    <a:pt x="253087" y="500645"/>
                  </a:lnTo>
                  <a:lnTo>
                    <a:pt x="262505" y="509238"/>
                  </a:lnTo>
                  <a:lnTo>
                    <a:pt x="272294" y="513797"/>
                  </a:lnTo>
                  <a:lnTo>
                    <a:pt x="292528" y="515743"/>
                  </a:lnTo>
                  <a:lnTo>
                    <a:pt x="300498" y="512285"/>
                  </a:lnTo>
                  <a:lnTo>
                    <a:pt x="312473" y="499083"/>
                  </a:lnTo>
                  <a:lnTo>
                    <a:pt x="329692" y="459673"/>
                  </a:lnTo>
                  <a:lnTo>
                    <a:pt x="340772" y="413320"/>
                  </a:lnTo>
                  <a:lnTo>
                    <a:pt x="350293" y="355652"/>
                  </a:lnTo>
                  <a:lnTo>
                    <a:pt x="353635" y="296451"/>
                  </a:lnTo>
                  <a:lnTo>
                    <a:pt x="354625" y="245895"/>
                  </a:lnTo>
                  <a:lnTo>
                    <a:pt x="353748" y="191011"/>
                  </a:lnTo>
                  <a:lnTo>
                    <a:pt x="346684" y="129887"/>
                  </a:lnTo>
                  <a:lnTo>
                    <a:pt x="339353" y="68031"/>
                  </a:lnTo>
                  <a:lnTo>
                    <a:pt x="334691" y="12194"/>
                  </a:lnTo>
                  <a:lnTo>
                    <a:pt x="333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74984" y="3516316"/>
              <a:ext cx="139491" cy="213159"/>
            </a:xfrm>
            <a:custGeom>
              <a:avLst/>
              <a:gdLst/>
              <a:ahLst/>
              <a:cxnLst/>
              <a:rect l="0" t="0" r="0" b="0"/>
              <a:pathLst>
                <a:path w="139491" h="213159">
                  <a:moveTo>
                    <a:pt x="0" y="84430"/>
                  </a:moveTo>
                  <a:lnTo>
                    <a:pt x="17981" y="100071"/>
                  </a:lnTo>
                  <a:lnTo>
                    <a:pt x="34898" y="108149"/>
                  </a:lnTo>
                  <a:lnTo>
                    <a:pt x="69742" y="113684"/>
                  </a:lnTo>
                  <a:lnTo>
                    <a:pt x="104112" y="109735"/>
                  </a:lnTo>
                  <a:lnTo>
                    <a:pt x="112692" y="104810"/>
                  </a:lnTo>
                  <a:lnTo>
                    <a:pt x="125345" y="89978"/>
                  </a:lnTo>
                  <a:lnTo>
                    <a:pt x="139045" y="61897"/>
                  </a:lnTo>
                  <a:lnTo>
                    <a:pt x="139490" y="51861"/>
                  </a:lnTo>
                  <a:lnTo>
                    <a:pt x="133745" y="31350"/>
                  </a:lnTo>
                  <a:lnTo>
                    <a:pt x="117357" y="5662"/>
                  </a:lnTo>
                  <a:lnTo>
                    <a:pt x="109824" y="1502"/>
                  </a:lnTo>
                  <a:lnTo>
                    <a:pt x="92094" y="0"/>
                  </a:lnTo>
                  <a:lnTo>
                    <a:pt x="75636" y="6351"/>
                  </a:lnTo>
                  <a:lnTo>
                    <a:pt x="46006" y="29493"/>
                  </a:lnTo>
                  <a:lnTo>
                    <a:pt x="18793" y="64999"/>
                  </a:lnTo>
                  <a:lnTo>
                    <a:pt x="6089" y="96610"/>
                  </a:lnTo>
                  <a:lnTo>
                    <a:pt x="2975" y="133922"/>
                  </a:lnTo>
                  <a:lnTo>
                    <a:pt x="10110" y="167724"/>
                  </a:lnTo>
                  <a:lnTo>
                    <a:pt x="20481" y="189300"/>
                  </a:lnTo>
                  <a:lnTo>
                    <a:pt x="36009" y="204348"/>
                  </a:lnTo>
                  <a:lnTo>
                    <a:pt x="45063" y="209999"/>
                  </a:lnTo>
                  <a:lnTo>
                    <a:pt x="64482" y="213158"/>
                  </a:lnTo>
                  <a:lnTo>
                    <a:pt x="105544" y="205654"/>
                  </a:lnTo>
                  <a:lnTo>
                    <a:pt x="136871" y="189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85554" y="3316476"/>
              <a:ext cx="204276" cy="407724"/>
            </a:xfrm>
            <a:custGeom>
              <a:avLst/>
              <a:gdLst/>
              <a:ahLst/>
              <a:cxnLst/>
              <a:rect l="0" t="0" r="0" b="0"/>
              <a:pathLst>
                <a:path w="204276" h="407724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7" y="158333"/>
                  </a:lnTo>
                  <a:lnTo>
                    <a:pt x="18669" y="213810"/>
                  </a:lnTo>
                  <a:lnTo>
                    <a:pt x="20349" y="268462"/>
                  </a:lnTo>
                  <a:lnTo>
                    <a:pt x="20917" y="328851"/>
                  </a:lnTo>
                  <a:lnTo>
                    <a:pt x="26605" y="366109"/>
                  </a:lnTo>
                  <a:lnTo>
                    <a:pt x="25926" y="370415"/>
                  </a:lnTo>
                  <a:lnTo>
                    <a:pt x="23133" y="369776"/>
                  </a:lnTo>
                  <a:lnTo>
                    <a:pt x="18931" y="365840"/>
                  </a:lnTo>
                  <a:lnTo>
                    <a:pt x="14263" y="345870"/>
                  </a:lnTo>
                  <a:lnTo>
                    <a:pt x="16855" y="285389"/>
                  </a:lnTo>
                  <a:lnTo>
                    <a:pt x="29802" y="226693"/>
                  </a:lnTo>
                  <a:lnTo>
                    <a:pt x="40932" y="202528"/>
                  </a:lnTo>
                  <a:lnTo>
                    <a:pt x="56797" y="186329"/>
                  </a:lnTo>
                  <a:lnTo>
                    <a:pt x="65940" y="180371"/>
                  </a:lnTo>
                  <a:lnTo>
                    <a:pt x="85458" y="176872"/>
                  </a:lnTo>
                  <a:lnTo>
                    <a:pt x="126585" y="184157"/>
                  </a:lnTo>
                  <a:lnTo>
                    <a:pt x="152411" y="199105"/>
                  </a:lnTo>
                  <a:lnTo>
                    <a:pt x="174881" y="223941"/>
                  </a:lnTo>
                  <a:lnTo>
                    <a:pt x="195028" y="264944"/>
                  </a:lnTo>
                  <a:lnTo>
                    <a:pt x="204275" y="302200"/>
                  </a:lnTo>
                  <a:lnTo>
                    <a:pt x="198104" y="346823"/>
                  </a:lnTo>
                  <a:lnTo>
                    <a:pt x="190991" y="367053"/>
                  </a:lnTo>
                  <a:lnTo>
                    <a:pt x="180032" y="383843"/>
                  </a:lnTo>
                  <a:lnTo>
                    <a:pt x="164243" y="395985"/>
                  </a:lnTo>
                  <a:lnTo>
                    <a:pt x="144356" y="404111"/>
                  </a:lnTo>
                  <a:lnTo>
                    <a:pt x="119921" y="407723"/>
                  </a:lnTo>
                  <a:lnTo>
                    <a:pt x="96582" y="403088"/>
                  </a:lnTo>
                  <a:lnTo>
                    <a:pt x="4211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29758" y="3495461"/>
              <a:ext cx="124295" cy="223376"/>
            </a:xfrm>
            <a:custGeom>
              <a:avLst/>
              <a:gdLst/>
              <a:ahLst/>
              <a:cxnLst/>
              <a:rect l="0" t="0" r="0" b="0"/>
              <a:pathLst>
                <a:path w="124295" h="223376">
                  <a:moveTo>
                    <a:pt x="8480" y="94756"/>
                  </a:moveTo>
                  <a:lnTo>
                    <a:pt x="14069" y="156849"/>
                  </a:lnTo>
                  <a:lnTo>
                    <a:pt x="29811" y="210428"/>
                  </a:lnTo>
                  <a:lnTo>
                    <a:pt x="34338" y="223375"/>
                  </a:lnTo>
                  <a:lnTo>
                    <a:pt x="18468" y="164340"/>
                  </a:lnTo>
                  <a:lnTo>
                    <a:pt x="2560" y="103790"/>
                  </a:lnTo>
                  <a:lnTo>
                    <a:pt x="0" y="73425"/>
                  </a:lnTo>
                  <a:lnTo>
                    <a:pt x="5102" y="49790"/>
                  </a:lnTo>
                  <a:lnTo>
                    <a:pt x="21127" y="23331"/>
                  </a:lnTo>
                  <a:lnTo>
                    <a:pt x="27440" y="15554"/>
                  </a:lnTo>
                  <a:lnTo>
                    <a:pt x="46933" y="6913"/>
                  </a:lnTo>
                  <a:lnTo>
                    <a:pt x="106481" y="910"/>
                  </a:lnTo>
                  <a:lnTo>
                    <a:pt x="124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87448" y="3504412"/>
              <a:ext cx="198232" cy="236886"/>
            </a:xfrm>
            <a:custGeom>
              <a:avLst/>
              <a:gdLst/>
              <a:ahLst/>
              <a:cxnLst/>
              <a:rect l="0" t="0" r="0" b="0"/>
              <a:pathLst>
                <a:path w="198232" h="236886">
                  <a:moveTo>
                    <a:pt x="135059" y="191090"/>
                  </a:moveTo>
                  <a:lnTo>
                    <a:pt x="126726" y="142159"/>
                  </a:lnTo>
                  <a:lnTo>
                    <a:pt x="123168" y="112021"/>
                  </a:lnTo>
                  <a:lnTo>
                    <a:pt x="104938" y="57665"/>
                  </a:lnTo>
                  <a:lnTo>
                    <a:pt x="95936" y="35864"/>
                  </a:lnTo>
                  <a:lnTo>
                    <a:pt x="84136" y="18376"/>
                  </a:lnTo>
                  <a:lnTo>
                    <a:pt x="67973" y="5924"/>
                  </a:lnTo>
                  <a:lnTo>
                    <a:pt x="58750" y="965"/>
                  </a:lnTo>
                  <a:lnTo>
                    <a:pt x="49092" y="0"/>
                  </a:lnTo>
                  <a:lnTo>
                    <a:pt x="29001" y="5166"/>
                  </a:lnTo>
                  <a:lnTo>
                    <a:pt x="14613" y="18380"/>
                  </a:lnTo>
                  <a:lnTo>
                    <a:pt x="9138" y="26817"/>
                  </a:lnTo>
                  <a:lnTo>
                    <a:pt x="1434" y="61048"/>
                  </a:lnTo>
                  <a:lnTo>
                    <a:pt x="0" y="114537"/>
                  </a:lnTo>
                  <a:lnTo>
                    <a:pt x="9768" y="170163"/>
                  </a:lnTo>
                  <a:lnTo>
                    <a:pt x="22677" y="209066"/>
                  </a:lnTo>
                  <a:lnTo>
                    <a:pt x="28553" y="220622"/>
                  </a:lnTo>
                  <a:lnTo>
                    <a:pt x="37148" y="228326"/>
                  </a:lnTo>
                  <a:lnTo>
                    <a:pt x="59178" y="236885"/>
                  </a:lnTo>
                  <a:lnTo>
                    <a:pt x="68094" y="235658"/>
                  </a:lnTo>
                  <a:lnTo>
                    <a:pt x="75208" y="231331"/>
                  </a:lnTo>
                  <a:lnTo>
                    <a:pt x="100620" y="199169"/>
                  </a:lnTo>
                  <a:lnTo>
                    <a:pt x="115627" y="163718"/>
                  </a:lnTo>
                  <a:lnTo>
                    <a:pt x="122772" y="102582"/>
                  </a:lnTo>
                  <a:lnTo>
                    <a:pt x="124010" y="67899"/>
                  </a:lnTo>
                  <a:lnTo>
                    <a:pt x="139164" y="128795"/>
                  </a:lnTo>
                  <a:lnTo>
                    <a:pt x="153895" y="169037"/>
                  </a:lnTo>
                  <a:lnTo>
                    <a:pt x="171576" y="192094"/>
                  </a:lnTo>
                  <a:lnTo>
                    <a:pt x="198231" y="212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06735" y="3488225"/>
              <a:ext cx="184574" cy="220109"/>
            </a:xfrm>
            <a:custGeom>
              <a:avLst/>
              <a:gdLst/>
              <a:ahLst/>
              <a:cxnLst/>
              <a:rect l="0" t="0" r="0" b="0"/>
              <a:pathLst>
                <a:path w="184574" h="220109">
                  <a:moveTo>
                    <a:pt x="147399" y="7236"/>
                  </a:moveTo>
                  <a:lnTo>
                    <a:pt x="119844" y="0"/>
                  </a:lnTo>
                  <a:lnTo>
                    <a:pt x="79053" y="22"/>
                  </a:lnTo>
                  <a:lnTo>
                    <a:pt x="44871" y="13807"/>
                  </a:lnTo>
                  <a:lnTo>
                    <a:pt x="27352" y="26144"/>
                  </a:lnTo>
                  <a:lnTo>
                    <a:pt x="14886" y="42546"/>
                  </a:lnTo>
                  <a:lnTo>
                    <a:pt x="9925" y="51833"/>
                  </a:lnTo>
                  <a:lnTo>
                    <a:pt x="7531" y="71510"/>
                  </a:lnTo>
                  <a:lnTo>
                    <a:pt x="8530" y="81671"/>
                  </a:lnTo>
                  <a:lnTo>
                    <a:pt x="13876" y="88445"/>
                  </a:lnTo>
                  <a:lnTo>
                    <a:pt x="32293" y="95971"/>
                  </a:lnTo>
                  <a:lnTo>
                    <a:pt x="95774" y="101199"/>
                  </a:lnTo>
                  <a:lnTo>
                    <a:pt x="145521" y="107425"/>
                  </a:lnTo>
                  <a:lnTo>
                    <a:pt x="164502" y="119615"/>
                  </a:lnTo>
                  <a:lnTo>
                    <a:pt x="172840" y="127779"/>
                  </a:lnTo>
                  <a:lnTo>
                    <a:pt x="182103" y="149328"/>
                  </a:lnTo>
                  <a:lnTo>
                    <a:pt x="184573" y="161625"/>
                  </a:lnTo>
                  <a:lnTo>
                    <a:pt x="181079" y="184648"/>
                  </a:lnTo>
                  <a:lnTo>
                    <a:pt x="176871" y="195700"/>
                  </a:lnTo>
                  <a:lnTo>
                    <a:pt x="162838" y="211101"/>
                  </a:lnTo>
                  <a:lnTo>
                    <a:pt x="154183" y="216845"/>
                  </a:lnTo>
                  <a:lnTo>
                    <a:pt x="135206" y="220108"/>
                  </a:lnTo>
                  <a:lnTo>
                    <a:pt x="76774" y="216939"/>
                  </a:lnTo>
                  <a:lnTo>
                    <a:pt x="14308" y="201044"/>
                  </a:lnTo>
                  <a:lnTo>
                    <a:pt x="0" y="196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39013" y="3274362"/>
              <a:ext cx="51993" cy="431670"/>
            </a:xfrm>
            <a:custGeom>
              <a:avLst/>
              <a:gdLst/>
              <a:ahLst/>
              <a:cxnLst/>
              <a:rect l="0" t="0" r="0" b="0"/>
              <a:pathLst>
                <a:path w="51993" h="43167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10360"/>
                  </a:lnTo>
                  <a:lnTo>
                    <a:pt x="15045" y="273679"/>
                  </a:lnTo>
                  <a:lnTo>
                    <a:pt x="24407" y="331305"/>
                  </a:lnTo>
                  <a:lnTo>
                    <a:pt x="38050" y="386367"/>
                  </a:lnTo>
                  <a:lnTo>
                    <a:pt x="5199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95352" y="3474404"/>
              <a:ext cx="121996" cy="210571"/>
            </a:xfrm>
            <a:custGeom>
              <a:avLst/>
              <a:gdLst/>
              <a:ahLst/>
              <a:cxnLst/>
              <a:rect l="0" t="0" r="0" b="0"/>
              <a:pathLst>
                <a:path w="121996" h="210571">
                  <a:moveTo>
                    <a:pt x="121995" y="0"/>
                  </a:moveTo>
                  <a:lnTo>
                    <a:pt x="58567" y="19128"/>
                  </a:lnTo>
                  <a:lnTo>
                    <a:pt x="11736" y="49803"/>
                  </a:lnTo>
                  <a:lnTo>
                    <a:pt x="2801" y="69708"/>
                  </a:lnTo>
                  <a:lnTo>
                    <a:pt x="0" y="92982"/>
                  </a:lnTo>
                  <a:lnTo>
                    <a:pt x="2654" y="115025"/>
                  </a:lnTo>
                  <a:lnTo>
                    <a:pt x="16315" y="147165"/>
                  </a:lnTo>
                  <a:lnTo>
                    <a:pt x="31742" y="162113"/>
                  </a:lnTo>
                  <a:lnTo>
                    <a:pt x="92137" y="201716"/>
                  </a:lnTo>
                  <a:lnTo>
                    <a:pt x="11146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61454" y="3503086"/>
              <a:ext cx="250692" cy="266117"/>
            </a:xfrm>
            <a:custGeom>
              <a:avLst/>
              <a:gdLst/>
              <a:ahLst/>
              <a:cxnLst/>
              <a:rect l="0" t="0" r="0" b="0"/>
              <a:pathLst>
                <a:path w="250692" h="266117">
                  <a:moveTo>
                    <a:pt x="166463" y="139774"/>
                  </a:moveTo>
                  <a:lnTo>
                    <a:pt x="151809" y="86746"/>
                  </a:lnTo>
                  <a:lnTo>
                    <a:pt x="129860" y="38876"/>
                  </a:lnTo>
                  <a:lnTo>
                    <a:pt x="116660" y="20451"/>
                  </a:lnTo>
                  <a:lnTo>
                    <a:pt x="99874" y="7583"/>
                  </a:lnTo>
                  <a:lnTo>
                    <a:pt x="90485" y="2513"/>
                  </a:lnTo>
                  <a:lnTo>
                    <a:pt x="67574" y="0"/>
                  </a:lnTo>
                  <a:lnTo>
                    <a:pt x="54914" y="968"/>
                  </a:lnTo>
                  <a:lnTo>
                    <a:pt x="34607" y="11402"/>
                  </a:lnTo>
                  <a:lnTo>
                    <a:pt x="18953" y="27738"/>
                  </a:lnTo>
                  <a:lnTo>
                    <a:pt x="8096" y="46696"/>
                  </a:lnTo>
                  <a:lnTo>
                    <a:pt x="0" y="95868"/>
                  </a:lnTo>
                  <a:lnTo>
                    <a:pt x="1520" y="147522"/>
                  </a:lnTo>
                  <a:lnTo>
                    <a:pt x="17187" y="208645"/>
                  </a:lnTo>
                  <a:lnTo>
                    <a:pt x="28368" y="227315"/>
                  </a:lnTo>
                  <a:lnTo>
                    <a:pt x="44256" y="240292"/>
                  </a:lnTo>
                  <a:lnTo>
                    <a:pt x="53406" y="245391"/>
                  </a:lnTo>
                  <a:lnTo>
                    <a:pt x="72931" y="247936"/>
                  </a:lnTo>
                  <a:lnTo>
                    <a:pt x="83052" y="246977"/>
                  </a:lnTo>
                  <a:lnTo>
                    <a:pt x="100536" y="236553"/>
                  </a:lnTo>
                  <a:lnTo>
                    <a:pt x="114935" y="220221"/>
                  </a:lnTo>
                  <a:lnTo>
                    <a:pt x="133711" y="178021"/>
                  </a:lnTo>
                  <a:lnTo>
                    <a:pt x="148685" y="119383"/>
                  </a:lnTo>
                  <a:lnTo>
                    <a:pt x="148436" y="76474"/>
                  </a:lnTo>
                  <a:lnTo>
                    <a:pt x="169965" y="133487"/>
                  </a:lnTo>
                  <a:lnTo>
                    <a:pt x="195230" y="186235"/>
                  </a:lnTo>
                  <a:lnTo>
                    <a:pt x="236714" y="249455"/>
                  </a:lnTo>
                  <a:lnTo>
                    <a:pt x="250691" y="266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980186" y="4716767"/>
            <a:ext cx="1424386" cy="726467"/>
            <a:chOff x="5980186" y="4716767"/>
            <a:chExt cx="1424386" cy="726467"/>
          </a:xfrm>
        </p:grpSpPr>
        <p:sp>
          <p:nvSpPr>
            <p:cNvPr id="127" name="Freeform 126"/>
            <p:cNvSpPr/>
            <p:nvPr/>
          </p:nvSpPr>
          <p:spPr>
            <a:xfrm>
              <a:off x="5980186" y="4716767"/>
              <a:ext cx="31587" cy="726467"/>
            </a:xfrm>
            <a:custGeom>
              <a:avLst/>
              <a:gdLst/>
              <a:ahLst/>
              <a:cxnLst/>
              <a:rect l="0" t="0" r="0" b="0"/>
              <a:pathLst>
                <a:path w="31587" h="726467">
                  <a:moveTo>
                    <a:pt x="31586" y="0"/>
                  </a:moveTo>
                  <a:lnTo>
                    <a:pt x="23253" y="48930"/>
                  </a:lnTo>
                  <a:lnTo>
                    <a:pt x="21491" y="108061"/>
                  </a:lnTo>
                  <a:lnTo>
                    <a:pt x="21250" y="149022"/>
                  </a:lnTo>
                  <a:lnTo>
                    <a:pt x="21115" y="212220"/>
                  </a:lnTo>
                  <a:lnTo>
                    <a:pt x="21075" y="263701"/>
                  </a:lnTo>
                  <a:lnTo>
                    <a:pt x="21062" y="315999"/>
                  </a:lnTo>
                  <a:lnTo>
                    <a:pt x="21059" y="368540"/>
                  </a:lnTo>
                  <a:lnTo>
                    <a:pt x="21058" y="421152"/>
                  </a:lnTo>
                  <a:lnTo>
                    <a:pt x="17938" y="473785"/>
                  </a:lnTo>
                  <a:lnTo>
                    <a:pt x="12724" y="526426"/>
                  </a:lnTo>
                  <a:lnTo>
                    <a:pt x="11179" y="579067"/>
                  </a:lnTo>
                  <a:lnTo>
                    <a:pt x="7602" y="628590"/>
                  </a:lnTo>
                  <a:lnTo>
                    <a:pt x="1502" y="687245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41261" y="4790466"/>
              <a:ext cx="233724" cy="568540"/>
            </a:xfrm>
            <a:custGeom>
              <a:avLst/>
              <a:gdLst/>
              <a:ahLst/>
              <a:cxnLst/>
              <a:rect l="0" t="0" r="0" b="0"/>
              <a:pathLst>
                <a:path w="233724" h="568540">
                  <a:moveTo>
                    <a:pt x="181081" y="0"/>
                  </a:moveTo>
                  <a:lnTo>
                    <a:pt x="165439" y="17981"/>
                  </a:lnTo>
                  <a:lnTo>
                    <a:pt x="143633" y="54115"/>
                  </a:lnTo>
                  <a:lnTo>
                    <a:pt x="103317" y="113884"/>
                  </a:lnTo>
                  <a:lnTo>
                    <a:pt x="59793" y="177113"/>
                  </a:lnTo>
                  <a:lnTo>
                    <a:pt x="16270" y="236402"/>
                  </a:lnTo>
                  <a:lnTo>
                    <a:pt x="707" y="264627"/>
                  </a:lnTo>
                  <a:lnTo>
                    <a:pt x="0" y="274684"/>
                  </a:lnTo>
                  <a:lnTo>
                    <a:pt x="5454" y="295217"/>
                  </a:lnTo>
                  <a:lnTo>
                    <a:pt x="41304" y="348940"/>
                  </a:lnTo>
                  <a:lnTo>
                    <a:pt x="91933" y="405154"/>
                  </a:lnTo>
                  <a:lnTo>
                    <a:pt x="140922" y="460223"/>
                  </a:lnTo>
                  <a:lnTo>
                    <a:pt x="193244" y="522683"/>
                  </a:lnTo>
                  <a:lnTo>
                    <a:pt x="23372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29225" y="5140387"/>
              <a:ext cx="187916" cy="250180"/>
            </a:xfrm>
            <a:custGeom>
              <a:avLst/>
              <a:gdLst/>
              <a:ahLst/>
              <a:cxnLst/>
              <a:rect l="0" t="0" r="0" b="0"/>
              <a:pathLst>
                <a:path w="187916" h="250180">
                  <a:moveTo>
                    <a:pt x="93158" y="81747"/>
                  </a:moveTo>
                  <a:lnTo>
                    <a:pt x="90039" y="39056"/>
                  </a:lnTo>
                  <a:lnTo>
                    <a:pt x="83583" y="19489"/>
                  </a:lnTo>
                  <a:lnTo>
                    <a:pt x="72915" y="2994"/>
                  </a:lnTo>
                  <a:lnTo>
                    <a:pt x="65624" y="0"/>
                  </a:lnTo>
                  <a:lnTo>
                    <a:pt x="57255" y="343"/>
                  </a:lnTo>
                  <a:lnTo>
                    <a:pt x="48166" y="2911"/>
                  </a:lnTo>
                  <a:lnTo>
                    <a:pt x="40936" y="8133"/>
                  </a:lnTo>
                  <a:lnTo>
                    <a:pt x="29784" y="23293"/>
                  </a:lnTo>
                  <a:lnTo>
                    <a:pt x="9366" y="78079"/>
                  </a:lnTo>
                  <a:lnTo>
                    <a:pt x="568" y="137175"/>
                  </a:lnTo>
                  <a:lnTo>
                    <a:pt x="0" y="192739"/>
                  </a:lnTo>
                  <a:lnTo>
                    <a:pt x="8104" y="226548"/>
                  </a:lnTo>
                  <a:lnTo>
                    <a:pt x="18702" y="243979"/>
                  </a:lnTo>
                  <a:lnTo>
                    <a:pt x="25973" y="248394"/>
                  </a:lnTo>
                  <a:lnTo>
                    <a:pt x="43411" y="250179"/>
                  </a:lnTo>
                  <a:lnTo>
                    <a:pt x="51805" y="246677"/>
                  </a:lnTo>
                  <a:lnTo>
                    <a:pt x="67370" y="233429"/>
                  </a:lnTo>
                  <a:lnTo>
                    <a:pt x="83697" y="200649"/>
                  </a:lnTo>
                  <a:lnTo>
                    <a:pt x="98525" y="147651"/>
                  </a:lnTo>
                  <a:lnTo>
                    <a:pt x="102666" y="89003"/>
                  </a:lnTo>
                  <a:lnTo>
                    <a:pt x="97486" y="30277"/>
                  </a:lnTo>
                  <a:lnTo>
                    <a:pt x="114674" y="92755"/>
                  </a:lnTo>
                  <a:lnTo>
                    <a:pt x="133933" y="134485"/>
                  </a:lnTo>
                  <a:lnTo>
                    <a:pt x="153463" y="160414"/>
                  </a:lnTo>
                  <a:lnTo>
                    <a:pt x="160267" y="164608"/>
                  </a:lnTo>
                  <a:lnTo>
                    <a:pt x="167143" y="166233"/>
                  </a:lnTo>
                  <a:lnTo>
                    <a:pt x="187915" y="165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43580" y="5107080"/>
              <a:ext cx="142016" cy="293660"/>
            </a:xfrm>
            <a:custGeom>
              <a:avLst/>
              <a:gdLst/>
              <a:ahLst/>
              <a:cxnLst/>
              <a:rect l="0" t="0" r="0" b="0"/>
              <a:pathLst>
                <a:path w="142016" h="293660">
                  <a:moveTo>
                    <a:pt x="5145" y="72941"/>
                  </a:moveTo>
                  <a:lnTo>
                    <a:pt x="8265" y="130204"/>
                  </a:lnTo>
                  <a:lnTo>
                    <a:pt x="13478" y="179595"/>
                  </a:lnTo>
                  <a:lnTo>
                    <a:pt x="15023" y="231273"/>
                  </a:lnTo>
                  <a:lnTo>
                    <a:pt x="21654" y="293659"/>
                  </a:lnTo>
                  <a:lnTo>
                    <a:pt x="9117" y="241791"/>
                  </a:lnTo>
                  <a:lnTo>
                    <a:pt x="5930" y="185019"/>
                  </a:lnTo>
                  <a:lnTo>
                    <a:pt x="2258" y="135005"/>
                  </a:lnTo>
                  <a:lnTo>
                    <a:pt x="0" y="86261"/>
                  </a:lnTo>
                  <a:lnTo>
                    <a:pt x="9718" y="27868"/>
                  </a:lnTo>
                  <a:lnTo>
                    <a:pt x="15212" y="17156"/>
                  </a:lnTo>
                  <a:lnTo>
                    <a:pt x="30676" y="2134"/>
                  </a:lnTo>
                  <a:lnTo>
                    <a:pt x="39714" y="0"/>
                  </a:lnTo>
                  <a:lnTo>
                    <a:pt x="59113" y="3868"/>
                  </a:lnTo>
                  <a:lnTo>
                    <a:pt x="84177" y="19199"/>
                  </a:lnTo>
                  <a:lnTo>
                    <a:pt x="96033" y="38137"/>
                  </a:lnTo>
                  <a:lnTo>
                    <a:pt x="113175" y="88423"/>
                  </a:lnTo>
                  <a:lnTo>
                    <a:pt x="127826" y="143416"/>
                  </a:lnTo>
                  <a:lnTo>
                    <a:pt x="138866" y="199339"/>
                  </a:lnTo>
                  <a:lnTo>
                    <a:pt x="142015" y="251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30035" y="5079675"/>
              <a:ext cx="187536" cy="314854"/>
            </a:xfrm>
            <a:custGeom>
              <a:avLst/>
              <a:gdLst/>
              <a:ahLst/>
              <a:cxnLst/>
              <a:rect l="0" t="0" r="0" b="0"/>
              <a:pathLst>
                <a:path w="187536" h="314854">
                  <a:moveTo>
                    <a:pt x="124017" y="5589"/>
                  </a:moveTo>
                  <a:lnTo>
                    <a:pt x="96070" y="0"/>
                  </a:lnTo>
                  <a:lnTo>
                    <a:pt x="72992" y="3495"/>
                  </a:lnTo>
                  <a:lnTo>
                    <a:pt x="43387" y="18616"/>
                  </a:lnTo>
                  <a:lnTo>
                    <a:pt x="28520" y="32436"/>
                  </a:lnTo>
                  <a:lnTo>
                    <a:pt x="5521" y="80051"/>
                  </a:lnTo>
                  <a:lnTo>
                    <a:pt x="0" y="116689"/>
                  </a:lnTo>
                  <a:lnTo>
                    <a:pt x="2734" y="126449"/>
                  </a:lnTo>
                  <a:lnTo>
                    <a:pt x="8067" y="134126"/>
                  </a:lnTo>
                  <a:lnTo>
                    <a:pt x="15131" y="140413"/>
                  </a:lnTo>
                  <a:lnTo>
                    <a:pt x="35459" y="147399"/>
                  </a:lnTo>
                  <a:lnTo>
                    <a:pt x="86637" y="151884"/>
                  </a:lnTo>
                  <a:lnTo>
                    <a:pt x="140637" y="162345"/>
                  </a:lnTo>
                  <a:lnTo>
                    <a:pt x="164158" y="173134"/>
                  </a:lnTo>
                  <a:lnTo>
                    <a:pt x="180071" y="188848"/>
                  </a:lnTo>
                  <a:lnTo>
                    <a:pt x="185953" y="197952"/>
                  </a:lnTo>
                  <a:lnTo>
                    <a:pt x="187535" y="207530"/>
                  </a:lnTo>
                  <a:lnTo>
                    <a:pt x="183052" y="227532"/>
                  </a:lnTo>
                  <a:lnTo>
                    <a:pt x="153875" y="267798"/>
                  </a:lnTo>
                  <a:lnTo>
                    <a:pt x="130394" y="290861"/>
                  </a:lnTo>
                  <a:lnTo>
                    <a:pt x="81356" y="313633"/>
                  </a:lnTo>
                  <a:lnTo>
                    <a:pt x="57483" y="314853"/>
                  </a:lnTo>
                  <a:lnTo>
                    <a:pt x="8203" y="310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60605" y="5146776"/>
              <a:ext cx="240888" cy="274913"/>
            </a:xfrm>
            <a:custGeom>
              <a:avLst/>
              <a:gdLst/>
              <a:ahLst/>
              <a:cxnLst/>
              <a:rect l="0" t="0" r="0" b="0"/>
              <a:pathLst>
                <a:path w="240888" h="274913">
                  <a:moveTo>
                    <a:pt x="125074" y="128001"/>
                  </a:moveTo>
                  <a:lnTo>
                    <a:pt x="116740" y="90523"/>
                  </a:lnTo>
                  <a:lnTo>
                    <a:pt x="113181" y="66891"/>
                  </a:lnTo>
                  <a:lnTo>
                    <a:pt x="98023" y="35025"/>
                  </a:lnTo>
                  <a:lnTo>
                    <a:pt x="85365" y="18048"/>
                  </a:lnTo>
                  <a:lnTo>
                    <a:pt x="59496" y="926"/>
                  </a:lnTo>
                  <a:lnTo>
                    <a:pt x="50939" y="0"/>
                  </a:lnTo>
                  <a:lnTo>
                    <a:pt x="35193" y="5211"/>
                  </a:lnTo>
                  <a:lnTo>
                    <a:pt x="13175" y="26888"/>
                  </a:lnTo>
                  <a:lnTo>
                    <a:pt x="5151" y="48747"/>
                  </a:lnTo>
                  <a:lnTo>
                    <a:pt x="0" y="100907"/>
                  </a:lnTo>
                  <a:lnTo>
                    <a:pt x="153" y="163507"/>
                  </a:lnTo>
                  <a:lnTo>
                    <a:pt x="10234" y="222145"/>
                  </a:lnTo>
                  <a:lnTo>
                    <a:pt x="17882" y="248222"/>
                  </a:lnTo>
                  <a:lnTo>
                    <a:pt x="29079" y="267610"/>
                  </a:lnTo>
                  <a:lnTo>
                    <a:pt x="37681" y="272546"/>
                  </a:lnTo>
                  <a:lnTo>
                    <a:pt x="59716" y="274912"/>
                  </a:lnTo>
                  <a:lnTo>
                    <a:pt x="78869" y="268944"/>
                  </a:lnTo>
                  <a:lnTo>
                    <a:pt x="95179" y="257323"/>
                  </a:lnTo>
                  <a:lnTo>
                    <a:pt x="110228" y="240459"/>
                  </a:lnTo>
                  <a:lnTo>
                    <a:pt x="134571" y="182397"/>
                  </a:lnTo>
                  <a:lnTo>
                    <a:pt x="142705" y="143339"/>
                  </a:lnTo>
                  <a:lnTo>
                    <a:pt x="141996" y="100960"/>
                  </a:lnTo>
                  <a:lnTo>
                    <a:pt x="139864" y="88917"/>
                  </a:lnTo>
                  <a:lnTo>
                    <a:pt x="138443" y="85567"/>
                  </a:lnTo>
                  <a:lnTo>
                    <a:pt x="137496" y="88013"/>
                  </a:lnTo>
                  <a:lnTo>
                    <a:pt x="137613" y="102040"/>
                  </a:lnTo>
                  <a:lnTo>
                    <a:pt x="150367" y="155388"/>
                  </a:lnTo>
                  <a:lnTo>
                    <a:pt x="170403" y="211676"/>
                  </a:lnTo>
                  <a:lnTo>
                    <a:pt x="195899" y="254234"/>
                  </a:lnTo>
                  <a:lnTo>
                    <a:pt x="203876" y="260119"/>
                  </a:lnTo>
                  <a:lnTo>
                    <a:pt x="212703" y="262873"/>
                  </a:lnTo>
                  <a:lnTo>
                    <a:pt x="228361" y="262813"/>
                  </a:lnTo>
                  <a:lnTo>
                    <a:pt x="232536" y="261160"/>
                  </a:lnTo>
                  <a:lnTo>
                    <a:pt x="240887" y="254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90103" y="5093995"/>
              <a:ext cx="214469" cy="316244"/>
            </a:xfrm>
            <a:custGeom>
              <a:avLst/>
              <a:gdLst/>
              <a:ahLst/>
              <a:cxnLst/>
              <a:rect l="0" t="0" r="0" b="0"/>
              <a:pathLst>
                <a:path w="214469" h="316244">
                  <a:moveTo>
                    <a:pt x="137731" y="22855"/>
                  </a:moveTo>
                  <a:lnTo>
                    <a:pt x="76620" y="0"/>
                  </a:lnTo>
                  <a:lnTo>
                    <a:pt x="54419" y="219"/>
                  </a:lnTo>
                  <a:lnTo>
                    <a:pt x="35972" y="10454"/>
                  </a:lnTo>
                  <a:lnTo>
                    <a:pt x="19975" y="27872"/>
                  </a:lnTo>
                  <a:lnTo>
                    <a:pt x="5067" y="51211"/>
                  </a:lnTo>
                  <a:lnTo>
                    <a:pt x="0" y="77181"/>
                  </a:lnTo>
                  <a:lnTo>
                    <a:pt x="2818" y="101982"/>
                  </a:lnTo>
                  <a:lnTo>
                    <a:pt x="11869" y="120803"/>
                  </a:lnTo>
                  <a:lnTo>
                    <a:pt x="26810" y="133848"/>
                  </a:lnTo>
                  <a:lnTo>
                    <a:pt x="35707" y="138964"/>
                  </a:lnTo>
                  <a:lnTo>
                    <a:pt x="54953" y="141529"/>
                  </a:lnTo>
                  <a:lnTo>
                    <a:pt x="75204" y="141109"/>
                  </a:lnTo>
                  <a:lnTo>
                    <a:pt x="132877" y="153490"/>
                  </a:lnTo>
                  <a:lnTo>
                    <a:pt x="162289" y="169056"/>
                  </a:lnTo>
                  <a:lnTo>
                    <a:pt x="185821" y="188486"/>
                  </a:lnTo>
                  <a:lnTo>
                    <a:pt x="202023" y="214650"/>
                  </a:lnTo>
                  <a:lnTo>
                    <a:pt x="214232" y="244629"/>
                  </a:lnTo>
                  <a:lnTo>
                    <a:pt x="214468" y="254932"/>
                  </a:lnTo>
                  <a:lnTo>
                    <a:pt x="208491" y="275739"/>
                  </a:lnTo>
                  <a:lnTo>
                    <a:pt x="191972" y="301594"/>
                  </a:lnTo>
                  <a:lnTo>
                    <a:pt x="172756" y="310516"/>
                  </a:lnTo>
                  <a:lnTo>
                    <a:pt x="122293" y="316243"/>
                  </a:lnTo>
                  <a:lnTo>
                    <a:pt x="101234" y="310787"/>
                  </a:lnTo>
                  <a:lnTo>
                    <a:pt x="84075" y="302903"/>
                  </a:lnTo>
                  <a:lnTo>
                    <a:pt x="53503" y="29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3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" y="1143000"/>
            <a:ext cx="5898260" cy="38704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0300" y="1600200"/>
            <a:ext cx="5774690" cy="42735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2" name="Group 21"/>
          <p:cNvGrpSpPr/>
          <p:nvPr/>
        </p:nvGrpSpPr>
        <p:grpSpPr>
          <a:xfrm>
            <a:off x="65590" y="400082"/>
            <a:ext cx="2812033" cy="398489"/>
            <a:chOff x="65590" y="400082"/>
            <a:chExt cx="2812033" cy="398489"/>
          </a:xfrm>
        </p:grpSpPr>
        <p:sp>
          <p:nvSpPr>
            <p:cNvPr id="3" name="Freeform 2"/>
            <p:cNvSpPr/>
            <p:nvPr/>
          </p:nvSpPr>
          <p:spPr>
            <a:xfrm>
              <a:off x="136908" y="452725"/>
              <a:ext cx="240304" cy="305327"/>
            </a:xfrm>
            <a:custGeom>
              <a:avLst/>
              <a:gdLst/>
              <a:ahLst/>
              <a:cxnLst/>
              <a:rect l="0" t="0" r="0" b="0"/>
              <a:pathLst>
                <a:path w="240304" h="305327">
                  <a:moveTo>
                    <a:pt x="10490" y="305326"/>
                  </a:moveTo>
                  <a:lnTo>
                    <a:pt x="2157" y="267848"/>
                  </a:lnTo>
                  <a:lnTo>
                    <a:pt x="396" y="210836"/>
                  </a:lnTo>
                  <a:lnTo>
                    <a:pt x="90" y="160476"/>
                  </a:lnTo>
                  <a:lnTo>
                    <a:pt x="0" y="108510"/>
                  </a:lnTo>
                  <a:lnTo>
                    <a:pt x="1139" y="48123"/>
                  </a:lnTo>
                  <a:lnTo>
                    <a:pt x="5555" y="23728"/>
                  </a:lnTo>
                  <a:lnTo>
                    <a:pt x="9540" y="20498"/>
                  </a:lnTo>
                  <a:lnTo>
                    <a:pt x="14536" y="23024"/>
                  </a:lnTo>
                  <a:lnTo>
                    <a:pt x="52960" y="83130"/>
                  </a:lnTo>
                  <a:lnTo>
                    <a:pt x="88916" y="143961"/>
                  </a:lnTo>
                  <a:lnTo>
                    <a:pt x="131866" y="199589"/>
                  </a:lnTo>
                  <a:lnTo>
                    <a:pt x="153948" y="225904"/>
                  </a:lnTo>
                  <a:lnTo>
                    <a:pt x="180898" y="242929"/>
                  </a:lnTo>
                  <a:lnTo>
                    <a:pt x="200871" y="245229"/>
                  </a:lnTo>
                  <a:lnTo>
                    <a:pt x="211110" y="244204"/>
                  </a:lnTo>
                  <a:lnTo>
                    <a:pt x="219106" y="238842"/>
                  </a:lnTo>
                  <a:lnTo>
                    <a:pt x="231110" y="220406"/>
                  </a:lnTo>
                  <a:lnTo>
                    <a:pt x="238856" y="183718"/>
                  </a:lnTo>
                  <a:lnTo>
                    <a:pt x="240303" y="130570"/>
                  </a:lnTo>
                  <a:lnTo>
                    <a:pt x="232968" y="68667"/>
                  </a:lnTo>
                  <a:lnTo>
                    <a:pt x="225795" y="24482"/>
                  </a:lnTo>
                  <a:lnTo>
                    <a:pt x="2315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0908" y="600124"/>
              <a:ext cx="109310" cy="110703"/>
            </a:xfrm>
            <a:custGeom>
              <a:avLst/>
              <a:gdLst/>
              <a:ahLst/>
              <a:cxnLst/>
              <a:rect l="0" t="0" r="0" b="0"/>
              <a:pathLst>
                <a:path w="109310" h="110703">
                  <a:moveTo>
                    <a:pt x="63931" y="10528"/>
                  </a:moveTo>
                  <a:lnTo>
                    <a:pt x="47163" y="4939"/>
                  </a:lnTo>
                  <a:lnTo>
                    <a:pt x="39884" y="5632"/>
                  </a:lnTo>
                  <a:lnTo>
                    <a:pt x="25557" y="12642"/>
                  </a:lnTo>
                  <a:lnTo>
                    <a:pt x="4338" y="35331"/>
                  </a:lnTo>
                  <a:lnTo>
                    <a:pt x="806" y="45781"/>
                  </a:lnTo>
                  <a:lnTo>
                    <a:pt x="0" y="69870"/>
                  </a:lnTo>
                  <a:lnTo>
                    <a:pt x="6661" y="89935"/>
                  </a:lnTo>
                  <a:lnTo>
                    <a:pt x="11713" y="98561"/>
                  </a:lnTo>
                  <a:lnTo>
                    <a:pt x="19760" y="104312"/>
                  </a:lnTo>
                  <a:lnTo>
                    <a:pt x="41180" y="110702"/>
                  </a:lnTo>
                  <a:lnTo>
                    <a:pt x="51103" y="110066"/>
                  </a:lnTo>
                  <a:lnTo>
                    <a:pt x="68368" y="103120"/>
                  </a:lnTo>
                  <a:lnTo>
                    <a:pt x="91242" y="86056"/>
                  </a:lnTo>
                  <a:lnTo>
                    <a:pt x="107248" y="60593"/>
                  </a:lnTo>
                  <a:lnTo>
                    <a:pt x="109309" y="40968"/>
                  </a:lnTo>
                  <a:lnTo>
                    <a:pt x="108221" y="30822"/>
                  </a:lnTo>
                  <a:lnTo>
                    <a:pt x="103986" y="22887"/>
                  </a:lnTo>
                  <a:lnTo>
                    <a:pt x="89922" y="10952"/>
                  </a:lnTo>
                  <a:lnTo>
                    <a:pt x="63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9595" y="589595"/>
              <a:ext cx="105286" cy="140746"/>
            </a:xfrm>
            <a:custGeom>
              <a:avLst/>
              <a:gdLst/>
              <a:ahLst/>
              <a:cxnLst/>
              <a:rect l="0" t="0" r="0" b="0"/>
              <a:pathLst>
                <a:path w="105286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2069" y="128660"/>
                  </a:lnTo>
                  <a:lnTo>
                    <a:pt x="16112" y="72979"/>
                  </a:lnTo>
                  <a:lnTo>
                    <a:pt x="18080" y="52322"/>
                  </a:lnTo>
                  <a:lnTo>
                    <a:pt x="29093" y="34563"/>
                  </a:lnTo>
                  <a:lnTo>
                    <a:pt x="45686" y="20041"/>
                  </a:lnTo>
                  <a:lnTo>
                    <a:pt x="73588" y="64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91832" y="505367"/>
              <a:ext cx="18863" cy="189514"/>
            </a:xfrm>
            <a:custGeom>
              <a:avLst/>
              <a:gdLst/>
              <a:ahLst/>
              <a:cxnLst/>
              <a:rect l="0" t="0" r="0" b="0"/>
              <a:pathLst>
                <a:path w="18863" h="189514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998" y="159757"/>
                  </a:lnTo>
                  <a:lnTo>
                    <a:pt x="10860" y="176288"/>
                  </a:lnTo>
                  <a:lnTo>
                    <a:pt x="1886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36994" y="5685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4062" y="4269"/>
                  </a:lnTo>
                  <a:lnTo>
                    <a:pt x="19370" y="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84393" y="463253"/>
              <a:ext cx="105286" cy="252685"/>
            </a:xfrm>
            <a:custGeom>
              <a:avLst/>
              <a:gdLst/>
              <a:ahLst/>
              <a:cxnLst/>
              <a:rect l="0" t="0" r="0" b="0"/>
              <a:pathLst>
                <a:path w="105286" h="252685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0723" y="181311"/>
                  </a:lnTo>
                  <a:lnTo>
                    <a:pt x="16305" y="211649"/>
                  </a:lnTo>
                  <a:lnTo>
                    <a:pt x="15550" y="211290"/>
                  </a:lnTo>
                  <a:lnTo>
                    <a:pt x="13876" y="207540"/>
                  </a:lnTo>
                  <a:lnTo>
                    <a:pt x="17110" y="185496"/>
                  </a:lnTo>
                  <a:lnTo>
                    <a:pt x="21935" y="178646"/>
                  </a:lnTo>
                  <a:lnTo>
                    <a:pt x="36655" y="167916"/>
                  </a:lnTo>
                  <a:lnTo>
                    <a:pt x="44324" y="166926"/>
                  </a:lnTo>
                  <a:lnTo>
                    <a:pt x="59084" y="172066"/>
                  </a:lnTo>
                  <a:lnTo>
                    <a:pt x="80548" y="188113"/>
                  </a:lnTo>
                  <a:lnTo>
                    <a:pt x="96136" y="213275"/>
                  </a:lnTo>
                  <a:lnTo>
                    <a:pt x="10528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44101" y="473617"/>
              <a:ext cx="190270" cy="200207"/>
            </a:xfrm>
            <a:custGeom>
              <a:avLst/>
              <a:gdLst/>
              <a:ahLst/>
              <a:cxnLst/>
              <a:rect l="0" t="0" r="0" b="0"/>
              <a:pathLst>
                <a:path w="190270" h="200207">
                  <a:moveTo>
                    <a:pt x="66676" y="200206"/>
                  </a:moveTo>
                  <a:lnTo>
                    <a:pt x="39165" y="146331"/>
                  </a:lnTo>
                  <a:lnTo>
                    <a:pt x="17592" y="84285"/>
                  </a:lnTo>
                  <a:lnTo>
                    <a:pt x="2" y="31736"/>
                  </a:lnTo>
                  <a:lnTo>
                    <a:pt x="0" y="22382"/>
                  </a:lnTo>
                  <a:lnTo>
                    <a:pt x="6236" y="5750"/>
                  </a:lnTo>
                  <a:lnTo>
                    <a:pt x="12345" y="1549"/>
                  </a:lnTo>
                  <a:lnTo>
                    <a:pt x="28491" y="0"/>
                  </a:lnTo>
                  <a:lnTo>
                    <a:pt x="88078" y="23870"/>
                  </a:lnTo>
                  <a:lnTo>
                    <a:pt x="137301" y="45285"/>
                  </a:lnTo>
                  <a:lnTo>
                    <a:pt x="167844" y="70949"/>
                  </a:lnTo>
                  <a:lnTo>
                    <a:pt x="183739" y="97177"/>
                  </a:lnTo>
                  <a:lnTo>
                    <a:pt x="190269" y="132764"/>
                  </a:lnTo>
                  <a:lnTo>
                    <a:pt x="185557" y="153075"/>
                  </a:lnTo>
                  <a:lnTo>
                    <a:pt x="181025" y="161766"/>
                  </a:lnTo>
                  <a:lnTo>
                    <a:pt x="166631" y="174543"/>
                  </a:lnTo>
                  <a:lnTo>
                    <a:pt x="128794" y="192277"/>
                  </a:lnTo>
                  <a:lnTo>
                    <a:pt x="108322" y="193563"/>
                  </a:lnTo>
                  <a:lnTo>
                    <a:pt x="77204" y="189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92565" y="588884"/>
              <a:ext cx="165653" cy="105812"/>
            </a:xfrm>
            <a:custGeom>
              <a:avLst/>
              <a:gdLst/>
              <a:ahLst/>
              <a:cxnLst/>
              <a:rect l="0" t="0" r="0" b="0"/>
              <a:pathLst>
                <a:path w="165653" h="105812">
                  <a:moveTo>
                    <a:pt x="91953" y="42825"/>
                  </a:moveTo>
                  <a:lnTo>
                    <a:pt x="82377" y="18779"/>
                  </a:lnTo>
                  <a:lnTo>
                    <a:pt x="71709" y="4452"/>
                  </a:lnTo>
                  <a:lnTo>
                    <a:pt x="64419" y="865"/>
                  </a:lnTo>
                  <a:lnTo>
                    <a:pt x="46960" y="0"/>
                  </a:lnTo>
                  <a:lnTo>
                    <a:pt x="30622" y="6634"/>
                  </a:lnTo>
                  <a:lnTo>
                    <a:pt x="22990" y="11679"/>
                  </a:lnTo>
                  <a:lnTo>
                    <a:pt x="11390" y="26643"/>
                  </a:lnTo>
                  <a:lnTo>
                    <a:pt x="3504" y="46162"/>
                  </a:lnTo>
                  <a:lnTo>
                    <a:pt x="0" y="70434"/>
                  </a:lnTo>
                  <a:lnTo>
                    <a:pt x="2575" y="81119"/>
                  </a:lnTo>
                  <a:lnTo>
                    <a:pt x="14795" y="99229"/>
                  </a:lnTo>
                  <a:lnTo>
                    <a:pt x="22966" y="103824"/>
                  </a:lnTo>
                  <a:lnTo>
                    <a:pt x="41405" y="105811"/>
                  </a:lnTo>
                  <a:lnTo>
                    <a:pt x="58179" y="99675"/>
                  </a:lnTo>
                  <a:lnTo>
                    <a:pt x="65927" y="94763"/>
                  </a:lnTo>
                  <a:lnTo>
                    <a:pt x="77656" y="79947"/>
                  </a:lnTo>
                  <a:lnTo>
                    <a:pt x="85599" y="60494"/>
                  </a:lnTo>
                  <a:lnTo>
                    <a:pt x="89129" y="36250"/>
                  </a:lnTo>
                  <a:lnTo>
                    <a:pt x="91240" y="31423"/>
                  </a:lnTo>
                  <a:lnTo>
                    <a:pt x="93817" y="31714"/>
                  </a:lnTo>
                  <a:lnTo>
                    <a:pt x="99800" y="41397"/>
                  </a:lnTo>
                  <a:lnTo>
                    <a:pt x="116293" y="73089"/>
                  </a:lnTo>
                  <a:lnTo>
                    <a:pt x="122218" y="80548"/>
                  </a:lnTo>
                  <a:lnTo>
                    <a:pt x="138159" y="88837"/>
                  </a:lnTo>
                  <a:lnTo>
                    <a:pt x="165652" y="95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400082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68553"/>
                  </a:lnTo>
                  <a:lnTo>
                    <a:pt x="10095" y="230217"/>
                  </a:lnTo>
                  <a:lnTo>
                    <a:pt x="11613" y="285638"/>
                  </a:lnTo>
                  <a:lnTo>
                    <a:pt x="13591" y="292201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20458" y="515896"/>
              <a:ext cx="106216" cy="178985"/>
            </a:xfrm>
            <a:custGeom>
              <a:avLst/>
              <a:gdLst/>
              <a:ahLst/>
              <a:cxnLst/>
              <a:rect l="0" t="0" r="0" b="0"/>
              <a:pathLst>
                <a:path w="106216" h="178985">
                  <a:moveTo>
                    <a:pt x="85158" y="0"/>
                  </a:moveTo>
                  <a:lnTo>
                    <a:pt x="31044" y="42662"/>
                  </a:lnTo>
                  <a:lnTo>
                    <a:pt x="13144" y="57565"/>
                  </a:lnTo>
                  <a:lnTo>
                    <a:pt x="1289" y="75887"/>
                  </a:lnTo>
                  <a:lnTo>
                    <a:pt x="0" y="84517"/>
                  </a:lnTo>
                  <a:lnTo>
                    <a:pt x="1480" y="92609"/>
                  </a:lnTo>
                  <a:lnTo>
                    <a:pt x="4806" y="100344"/>
                  </a:lnTo>
                  <a:lnTo>
                    <a:pt x="57708" y="150825"/>
                  </a:lnTo>
                  <a:lnTo>
                    <a:pt x="90265" y="172729"/>
                  </a:lnTo>
                  <a:lnTo>
                    <a:pt x="10621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55463" y="605063"/>
              <a:ext cx="100691" cy="113359"/>
            </a:xfrm>
            <a:custGeom>
              <a:avLst/>
              <a:gdLst/>
              <a:ahLst/>
              <a:cxnLst/>
              <a:rect l="0" t="0" r="0" b="0"/>
              <a:pathLst>
                <a:path w="100691" h="113359">
                  <a:moveTo>
                    <a:pt x="76495" y="5589"/>
                  </a:moveTo>
                  <a:lnTo>
                    <a:pt x="59727" y="0"/>
                  </a:lnTo>
                  <a:lnTo>
                    <a:pt x="42137" y="3495"/>
                  </a:lnTo>
                  <a:lnTo>
                    <a:pt x="32533" y="7703"/>
                  </a:lnTo>
                  <a:lnTo>
                    <a:pt x="18742" y="21736"/>
                  </a:lnTo>
                  <a:lnTo>
                    <a:pt x="356" y="59342"/>
                  </a:lnTo>
                  <a:lnTo>
                    <a:pt x="0" y="69500"/>
                  </a:lnTo>
                  <a:lnTo>
                    <a:pt x="5842" y="90146"/>
                  </a:lnTo>
                  <a:lnTo>
                    <a:pt x="19358" y="104781"/>
                  </a:lnTo>
                  <a:lnTo>
                    <a:pt x="27875" y="110322"/>
                  </a:lnTo>
                  <a:lnTo>
                    <a:pt x="46697" y="113358"/>
                  </a:lnTo>
                  <a:lnTo>
                    <a:pt x="56630" y="112530"/>
                  </a:lnTo>
                  <a:lnTo>
                    <a:pt x="73905" y="105371"/>
                  </a:lnTo>
                  <a:lnTo>
                    <a:pt x="81787" y="100187"/>
                  </a:lnTo>
                  <a:lnTo>
                    <a:pt x="93665" y="85067"/>
                  </a:lnTo>
                  <a:lnTo>
                    <a:pt x="98470" y="76122"/>
                  </a:lnTo>
                  <a:lnTo>
                    <a:pt x="100690" y="56824"/>
                  </a:lnTo>
                  <a:lnTo>
                    <a:pt x="96607" y="377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5418" y="442196"/>
              <a:ext cx="10241" cy="273742"/>
            </a:xfrm>
            <a:custGeom>
              <a:avLst/>
              <a:gdLst/>
              <a:ahLst/>
              <a:cxnLst/>
              <a:rect l="0" t="0" r="0" b="0"/>
              <a:pathLst>
                <a:path w="10241" h="273742">
                  <a:moveTo>
                    <a:pt x="10240" y="0"/>
                  </a:moveTo>
                  <a:lnTo>
                    <a:pt x="1175" y="58617"/>
                  </a:lnTo>
                  <a:lnTo>
                    <a:pt x="0" y="113961"/>
                  </a:lnTo>
                  <a:lnTo>
                    <a:pt x="2888" y="176886"/>
                  </a:lnTo>
                  <a:lnTo>
                    <a:pt x="8787" y="234722"/>
                  </a:lnTo>
                  <a:lnTo>
                    <a:pt x="1024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10901" y="53695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2793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2066" y="609551"/>
              <a:ext cx="154691" cy="117437"/>
            </a:xfrm>
            <a:custGeom>
              <a:avLst/>
              <a:gdLst/>
              <a:ahLst/>
              <a:cxnLst/>
              <a:rect l="0" t="0" r="0" b="0"/>
              <a:pathLst>
                <a:path w="154691" h="117437">
                  <a:moveTo>
                    <a:pt x="102048" y="64272"/>
                  </a:moveTo>
                  <a:lnTo>
                    <a:pt x="81804" y="20310"/>
                  </a:lnTo>
                  <a:lnTo>
                    <a:pt x="66145" y="6519"/>
                  </a:lnTo>
                  <a:lnTo>
                    <a:pt x="57055" y="1204"/>
                  </a:lnTo>
                  <a:lnTo>
                    <a:pt x="47486" y="0"/>
                  </a:lnTo>
                  <a:lnTo>
                    <a:pt x="27495" y="4901"/>
                  </a:lnTo>
                  <a:lnTo>
                    <a:pt x="13151" y="17998"/>
                  </a:lnTo>
                  <a:lnTo>
                    <a:pt x="7688" y="26404"/>
                  </a:lnTo>
                  <a:lnTo>
                    <a:pt x="0" y="60591"/>
                  </a:lnTo>
                  <a:lnTo>
                    <a:pt x="4440" y="83693"/>
                  </a:lnTo>
                  <a:lnTo>
                    <a:pt x="8900" y="94767"/>
                  </a:lnTo>
                  <a:lnTo>
                    <a:pt x="23214" y="110191"/>
                  </a:lnTo>
                  <a:lnTo>
                    <a:pt x="31945" y="115942"/>
                  </a:lnTo>
                  <a:lnTo>
                    <a:pt x="41274" y="117436"/>
                  </a:lnTo>
                  <a:lnTo>
                    <a:pt x="60999" y="112857"/>
                  </a:lnTo>
                  <a:lnTo>
                    <a:pt x="68833" y="107191"/>
                  </a:lnTo>
                  <a:lnTo>
                    <a:pt x="80656" y="91536"/>
                  </a:lnTo>
                  <a:lnTo>
                    <a:pt x="93890" y="62992"/>
                  </a:lnTo>
                  <a:lnTo>
                    <a:pt x="97779" y="59909"/>
                  </a:lnTo>
                  <a:lnTo>
                    <a:pt x="101541" y="61364"/>
                  </a:lnTo>
                  <a:lnTo>
                    <a:pt x="121575" y="83325"/>
                  </a:lnTo>
                  <a:lnTo>
                    <a:pt x="134513" y="90288"/>
                  </a:lnTo>
                  <a:lnTo>
                    <a:pt x="154690" y="95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58342" y="60012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68911" y="506213"/>
              <a:ext cx="186753" cy="251839"/>
            </a:xfrm>
            <a:custGeom>
              <a:avLst/>
              <a:gdLst/>
              <a:ahLst/>
              <a:cxnLst/>
              <a:rect l="0" t="0" r="0" b="0"/>
              <a:pathLst>
                <a:path w="186753" h="251839">
                  <a:moveTo>
                    <a:pt x="0" y="251838"/>
                  </a:moveTo>
                  <a:lnTo>
                    <a:pt x="0" y="202908"/>
                  </a:lnTo>
                  <a:lnTo>
                    <a:pt x="0" y="155062"/>
                  </a:lnTo>
                  <a:lnTo>
                    <a:pt x="0" y="92082"/>
                  </a:lnTo>
                  <a:lnTo>
                    <a:pt x="0" y="34581"/>
                  </a:lnTo>
                  <a:lnTo>
                    <a:pt x="1170" y="423"/>
                  </a:lnTo>
                  <a:lnTo>
                    <a:pt x="3120" y="0"/>
                  </a:lnTo>
                  <a:lnTo>
                    <a:pt x="25194" y="40860"/>
                  </a:lnTo>
                  <a:lnTo>
                    <a:pt x="50834" y="93857"/>
                  </a:lnTo>
                  <a:lnTo>
                    <a:pt x="85807" y="157077"/>
                  </a:lnTo>
                  <a:lnTo>
                    <a:pt x="116484" y="198271"/>
                  </a:lnTo>
                  <a:lnTo>
                    <a:pt x="131320" y="211653"/>
                  </a:lnTo>
                  <a:lnTo>
                    <a:pt x="149612" y="221500"/>
                  </a:lnTo>
                  <a:lnTo>
                    <a:pt x="157063" y="221084"/>
                  </a:lnTo>
                  <a:lnTo>
                    <a:pt x="163200" y="217298"/>
                  </a:lnTo>
                  <a:lnTo>
                    <a:pt x="173140" y="203732"/>
                  </a:lnTo>
                  <a:lnTo>
                    <a:pt x="184142" y="175193"/>
                  </a:lnTo>
                  <a:lnTo>
                    <a:pt x="186752" y="138792"/>
                  </a:lnTo>
                  <a:lnTo>
                    <a:pt x="180866" y="88218"/>
                  </a:lnTo>
                  <a:lnTo>
                    <a:pt x="179542" y="45821"/>
                  </a:lnTo>
                  <a:lnTo>
                    <a:pt x="178985" y="9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79767" y="469669"/>
              <a:ext cx="197856" cy="246269"/>
            </a:xfrm>
            <a:custGeom>
              <a:avLst/>
              <a:gdLst/>
              <a:ahLst/>
              <a:cxnLst/>
              <a:rect l="0" t="0" r="0" b="0"/>
              <a:pathLst>
                <a:path w="197856" h="246269">
                  <a:moveTo>
                    <a:pt x="36585" y="246268"/>
                  </a:moveTo>
                  <a:lnTo>
                    <a:pt x="19796" y="191224"/>
                  </a:lnTo>
                  <a:lnTo>
                    <a:pt x="13252" y="139816"/>
                  </a:lnTo>
                  <a:lnTo>
                    <a:pt x="6630" y="84601"/>
                  </a:lnTo>
                  <a:lnTo>
                    <a:pt x="0" y="26064"/>
                  </a:lnTo>
                  <a:lnTo>
                    <a:pt x="1667" y="15237"/>
                  </a:lnTo>
                  <a:lnTo>
                    <a:pt x="7457" y="8020"/>
                  </a:lnTo>
                  <a:lnTo>
                    <a:pt x="26369" y="0"/>
                  </a:lnTo>
                  <a:lnTo>
                    <a:pt x="35623" y="201"/>
                  </a:lnTo>
                  <a:lnTo>
                    <a:pt x="52145" y="6664"/>
                  </a:lnTo>
                  <a:lnTo>
                    <a:pt x="110726" y="43249"/>
                  </a:lnTo>
                  <a:lnTo>
                    <a:pt x="166051" y="93051"/>
                  </a:lnTo>
                  <a:lnTo>
                    <a:pt x="191317" y="131385"/>
                  </a:lnTo>
                  <a:lnTo>
                    <a:pt x="195891" y="141604"/>
                  </a:lnTo>
                  <a:lnTo>
                    <a:pt x="197855" y="162316"/>
                  </a:lnTo>
                  <a:lnTo>
                    <a:pt x="189584" y="204209"/>
                  </a:lnTo>
                  <a:lnTo>
                    <a:pt x="184207" y="212379"/>
                  </a:lnTo>
                  <a:lnTo>
                    <a:pt x="168875" y="224578"/>
                  </a:lnTo>
                  <a:lnTo>
                    <a:pt x="134924" y="232433"/>
                  </a:lnTo>
                  <a:lnTo>
                    <a:pt x="77076" y="235304"/>
                  </a:lnTo>
                  <a:lnTo>
                    <a:pt x="57642" y="235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590" y="760310"/>
              <a:ext cx="271322" cy="38261"/>
            </a:xfrm>
            <a:custGeom>
              <a:avLst/>
              <a:gdLst/>
              <a:ahLst/>
              <a:cxnLst/>
              <a:rect l="0" t="0" r="0" b="0"/>
              <a:pathLst>
                <a:path w="271322" h="38261">
                  <a:moveTo>
                    <a:pt x="271321" y="8270"/>
                  </a:moveTo>
                  <a:lnTo>
                    <a:pt x="233843" y="16603"/>
                  </a:lnTo>
                  <a:lnTo>
                    <a:pt x="182420" y="18365"/>
                  </a:lnTo>
                  <a:lnTo>
                    <a:pt x="119966" y="25948"/>
                  </a:lnTo>
                  <a:lnTo>
                    <a:pt x="61356" y="31779"/>
                  </a:lnTo>
                  <a:lnTo>
                    <a:pt x="4719" y="38260"/>
                  </a:lnTo>
                  <a:lnTo>
                    <a:pt x="0" y="37622"/>
                  </a:lnTo>
                  <a:lnTo>
                    <a:pt x="1533" y="36027"/>
                  </a:lnTo>
                  <a:lnTo>
                    <a:pt x="16885" y="32305"/>
                  </a:lnTo>
                  <a:lnTo>
                    <a:pt x="71280" y="26795"/>
                  </a:lnTo>
                  <a:lnTo>
                    <a:pt x="127432" y="14789"/>
                  </a:lnTo>
                  <a:lnTo>
                    <a:pt x="190820" y="8388"/>
                  </a:lnTo>
                  <a:lnTo>
                    <a:pt x="249614" y="191"/>
                  </a:lnTo>
                  <a:lnTo>
                    <a:pt x="268693" y="0"/>
                  </a:lnTo>
                  <a:lnTo>
                    <a:pt x="267229" y="1587"/>
                  </a:lnTo>
                  <a:lnTo>
                    <a:pt x="253125" y="5300"/>
                  </a:lnTo>
                  <a:lnTo>
                    <a:pt x="202823" y="7683"/>
                  </a:lnTo>
                  <a:lnTo>
                    <a:pt x="153929" y="11216"/>
                  </a:lnTo>
                  <a:lnTo>
                    <a:pt x="108637" y="16552"/>
                  </a:lnTo>
                  <a:lnTo>
                    <a:pt x="71280" y="18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68663" y="715937"/>
              <a:ext cx="188100" cy="18895"/>
            </a:xfrm>
            <a:custGeom>
              <a:avLst/>
              <a:gdLst/>
              <a:ahLst/>
              <a:cxnLst/>
              <a:rect l="0" t="0" r="0" b="0"/>
              <a:pathLst>
                <a:path w="188100" h="18895">
                  <a:moveTo>
                    <a:pt x="168456" y="10529"/>
                  </a:moveTo>
                  <a:lnTo>
                    <a:pt x="119525" y="10529"/>
                  </a:lnTo>
                  <a:lnTo>
                    <a:pt x="60394" y="10529"/>
                  </a:lnTo>
                  <a:lnTo>
                    <a:pt x="11843" y="4463"/>
                  </a:lnTo>
                  <a:lnTo>
                    <a:pt x="11405" y="5315"/>
                  </a:lnTo>
                  <a:lnTo>
                    <a:pt x="14622" y="7053"/>
                  </a:lnTo>
                  <a:lnTo>
                    <a:pt x="74354" y="10071"/>
                  </a:lnTo>
                  <a:lnTo>
                    <a:pt x="135570" y="16028"/>
                  </a:lnTo>
                  <a:lnTo>
                    <a:pt x="187393" y="18894"/>
                  </a:lnTo>
                  <a:lnTo>
                    <a:pt x="188099" y="17275"/>
                  </a:lnTo>
                  <a:lnTo>
                    <a:pt x="185061" y="15027"/>
                  </a:lnTo>
                  <a:lnTo>
                    <a:pt x="133973" y="8001"/>
                  </a:lnTo>
                  <a:lnTo>
                    <a:pt x="74557" y="1581"/>
                  </a:lnTo>
                  <a:lnTo>
                    <a:pt x="13053" y="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59235" y="1116020"/>
            <a:ext cx="2178092" cy="361240"/>
            <a:chOff x="159235" y="1116020"/>
            <a:chExt cx="2178092" cy="361240"/>
          </a:xfrm>
        </p:grpSpPr>
        <p:sp>
          <p:nvSpPr>
            <p:cNvPr id="23" name="Freeform 22"/>
            <p:cNvSpPr/>
            <p:nvPr/>
          </p:nvSpPr>
          <p:spPr>
            <a:xfrm>
              <a:off x="159235" y="1140872"/>
              <a:ext cx="211701" cy="336388"/>
            </a:xfrm>
            <a:custGeom>
              <a:avLst/>
              <a:gdLst/>
              <a:ahLst/>
              <a:cxnLst/>
              <a:rect l="0" t="0" r="0" b="0"/>
              <a:pathLst>
                <a:path w="211701" h="336388">
                  <a:moveTo>
                    <a:pt x="114505" y="38319"/>
                  </a:moveTo>
                  <a:lnTo>
                    <a:pt x="85197" y="9011"/>
                  </a:lnTo>
                  <a:lnTo>
                    <a:pt x="65605" y="1897"/>
                  </a:lnTo>
                  <a:lnTo>
                    <a:pt x="53829" y="0"/>
                  </a:lnTo>
                  <a:lnTo>
                    <a:pt x="34506" y="4131"/>
                  </a:lnTo>
                  <a:lnTo>
                    <a:pt x="26077" y="8508"/>
                  </a:lnTo>
                  <a:lnTo>
                    <a:pt x="13593" y="22730"/>
                  </a:lnTo>
                  <a:lnTo>
                    <a:pt x="5315" y="41919"/>
                  </a:lnTo>
                  <a:lnTo>
                    <a:pt x="0" y="92366"/>
                  </a:lnTo>
                  <a:lnTo>
                    <a:pt x="1613" y="118492"/>
                  </a:lnTo>
                  <a:lnTo>
                    <a:pt x="15675" y="151761"/>
                  </a:lnTo>
                  <a:lnTo>
                    <a:pt x="28077" y="169067"/>
                  </a:lnTo>
                  <a:lnTo>
                    <a:pt x="47627" y="178317"/>
                  </a:lnTo>
                  <a:lnTo>
                    <a:pt x="59391" y="180784"/>
                  </a:lnTo>
                  <a:lnTo>
                    <a:pt x="81821" y="177286"/>
                  </a:lnTo>
                  <a:lnTo>
                    <a:pt x="124817" y="161566"/>
                  </a:lnTo>
                  <a:lnTo>
                    <a:pt x="145995" y="160556"/>
                  </a:lnTo>
                  <a:lnTo>
                    <a:pt x="167105" y="165176"/>
                  </a:lnTo>
                  <a:lnTo>
                    <a:pt x="188186" y="175029"/>
                  </a:lnTo>
                  <a:lnTo>
                    <a:pt x="203014" y="190326"/>
                  </a:lnTo>
                  <a:lnTo>
                    <a:pt x="208606" y="199319"/>
                  </a:lnTo>
                  <a:lnTo>
                    <a:pt x="211700" y="221789"/>
                  </a:lnTo>
                  <a:lnTo>
                    <a:pt x="204154" y="268752"/>
                  </a:lnTo>
                  <a:lnTo>
                    <a:pt x="189161" y="295589"/>
                  </a:lnTo>
                  <a:lnTo>
                    <a:pt x="169901" y="318358"/>
                  </a:lnTo>
                  <a:lnTo>
                    <a:pt x="143787" y="334333"/>
                  </a:lnTo>
                  <a:lnTo>
                    <a:pt x="124010" y="336387"/>
                  </a:lnTo>
                  <a:lnTo>
                    <a:pt x="82718" y="328174"/>
                  </a:lnTo>
                  <a:lnTo>
                    <a:pt x="56864" y="313065"/>
                  </a:lnTo>
                  <a:lnTo>
                    <a:pt x="47943" y="303538"/>
                  </a:lnTo>
                  <a:lnTo>
                    <a:pt x="40806" y="291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7854" y="1326590"/>
              <a:ext cx="134085" cy="142224"/>
            </a:xfrm>
            <a:custGeom>
              <a:avLst/>
              <a:gdLst/>
              <a:ahLst/>
              <a:cxnLst/>
              <a:rect l="0" t="0" r="0" b="0"/>
              <a:pathLst>
                <a:path w="134085" h="142224">
                  <a:moveTo>
                    <a:pt x="77513" y="0"/>
                  </a:moveTo>
                  <a:lnTo>
                    <a:pt x="33551" y="14654"/>
                  </a:lnTo>
                  <a:lnTo>
                    <a:pt x="19760" y="27570"/>
                  </a:lnTo>
                  <a:lnTo>
                    <a:pt x="1375" y="64458"/>
                  </a:lnTo>
                  <a:lnTo>
                    <a:pt x="0" y="87920"/>
                  </a:lnTo>
                  <a:lnTo>
                    <a:pt x="4459" y="111605"/>
                  </a:lnTo>
                  <a:lnTo>
                    <a:pt x="14239" y="129931"/>
                  </a:lnTo>
                  <a:lnTo>
                    <a:pt x="22462" y="135754"/>
                  </a:lnTo>
                  <a:lnTo>
                    <a:pt x="44078" y="142223"/>
                  </a:lnTo>
                  <a:lnTo>
                    <a:pt x="76965" y="140276"/>
                  </a:lnTo>
                  <a:lnTo>
                    <a:pt x="95207" y="132145"/>
                  </a:lnTo>
                  <a:lnTo>
                    <a:pt x="103347" y="126701"/>
                  </a:lnTo>
                  <a:lnTo>
                    <a:pt x="115511" y="111294"/>
                  </a:lnTo>
                  <a:lnTo>
                    <a:pt x="132852" y="72807"/>
                  </a:lnTo>
                  <a:lnTo>
                    <a:pt x="134084" y="52246"/>
                  </a:lnTo>
                  <a:lnTo>
                    <a:pt x="132775" y="41850"/>
                  </a:lnTo>
                  <a:lnTo>
                    <a:pt x="128392" y="33749"/>
                  </a:lnTo>
                  <a:lnTo>
                    <a:pt x="114164" y="21629"/>
                  </a:lnTo>
                  <a:lnTo>
                    <a:pt x="880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4108" y="1305533"/>
              <a:ext cx="102359" cy="147483"/>
            </a:xfrm>
            <a:custGeom>
              <a:avLst/>
              <a:gdLst/>
              <a:ahLst/>
              <a:cxnLst/>
              <a:rect l="0" t="0" r="0" b="0"/>
              <a:pathLst>
                <a:path w="102359" h="147483">
                  <a:moveTo>
                    <a:pt x="18130" y="31586"/>
                  </a:moveTo>
                  <a:lnTo>
                    <a:pt x="6951" y="48353"/>
                  </a:lnTo>
                  <a:lnTo>
                    <a:pt x="0" y="81138"/>
                  </a:lnTo>
                  <a:lnTo>
                    <a:pt x="3529" y="114898"/>
                  </a:lnTo>
                  <a:lnTo>
                    <a:pt x="15150" y="133344"/>
                  </a:lnTo>
                  <a:lnTo>
                    <a:pt x="23162" y="141539"/>
                  </a:lnTo>
                  <a:lnTo>
                    <a:pt x="32013" y="145832"/>
                  </a:lnTo>
                  <a:lnTo>
                    <a:pt x="51206" y="147482"/>
                  </a:lnTo>
                  <a:lnTo>
                    <a:pt x="68316" y="141197"/>
                  </a:lnTo>
                  <a:lnTo>
                    <a:pt x="76153" y="136245"/>
                  </a:lnTo>
                  <a:lnTo>
                    <a:pt x="87982" y="121385"/>
                  </a:lnTo>
                  <a:lnTo>
                    <a:pt x="95969" y="101912"/>
                  </a:lnTo>
                  <a:lnTo>
                    <a:pt x="101096" y="51283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7799" y="1200248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7032" y="143153"/>
                  </a:lnTo>
                  <a:lnTo>
                    <a:pt x="20693" y="199483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9637" y="130553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41160" y="4940"/>
                  </a:lnTo>
                  <a:lnTo>
                    <a:pt x="85601" y="5864"/>
                  </a:lnTo>
                  <a:lnTo>
                    <a:pt x="26870" y="7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58093" y="1158134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0095" y="208642"/>
                  </a:lnTo>
                  <a:lnTo>
                    <a:pt x="10443" y="259799"/>
                  </a:lnTo>
                  <a:lnTo>
                    <a:pt x="13643" y="200907"/>
                  </a:lnTo>
                  <a:lnTo>
                    <a:pt x="16114" y="190090"/>
                  </a:lnTo>
                  <a:lnTo>
                    <a:pt x="21271" y="181709"/>
                  </a:lnTo>
                  <a:lnTo>
                    <a:pt x="36360" y="169277"/>
                  </a:lnTo>
                  <a:lnTo>
                    <a:pt x="45297" y="166664"/>
                  </a:lnTo>
                  <a:lnTo>
                    <a:pt x="64585" y="166880"/>
                  </a:lnTo>
                  <a:lnTo>
                    <a:pt x="81737" y="177114"/>
                  </a:lnTo>
                  <a:lnTo>
                    <a:pt x="89586" y="184757"/>
                  </a:lnTo>
                  <a:lnTo>
                    <a:pt x="93649" y="193361"/>
                  </a:lnTo>
                  <a:lnTo>
                    <a:pt x="102049" y="250682"/>
                  </a:lnTo>
                  <a:lnTo>
                    <a:pt x="1052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47919" y="1160144"/>
              <a:ext cx="165615" cy="229618"/>
            </a:xfrm>
            <a:custGeom>
              <a:avLst/>
              <a:gdLst/>
              <a:ahLst/>
              <a:cxnLst/>
              <a:rect l="0" t="0" r="0" b="0"/>
              <a:pathLst>
                <a:path w="165615" h="229618">
                  <a:moveTo>
                    <a:pt x="47086" y="229617"/>
                  </a:moveTo>
                  <a:lnTo>
                    <a:pt x="29127" y="168507"/>
                  </a:lnTo>
                  <a:lnTo>
                    <a:pt x="17526" y="108486"/>
                  </a:lnTo>
                  <a:lnTo>
                    <a:pt x="4314" y="51319"/>
                  </a:lnTo>
                  <a:lnTo>
                    <a:pt x="0" y="29881"/>
                  </a:lnTo>
                  <a:lnTo>
                    <a:pt x="1982" y="8654"/>
                  </a:lnTo>
                  <a:lnTo>
                    <a:pt x="6488" y="2760"/>
                  </a:lnTo>
                  <a:lnTo>
                    <a:pt x="13002" y="0"/>
                  </a:lnTo>
                  <a:lnTo>
                    <a:pt x="29598" y="53"/>
                  </a:lnTo>
                  <a:lnTo>
                    <a:pt x="58672" y="7830"/>
                  </a:lnTo>
                  <a:lnTo>
                    <a:pt x="89513" y="25602"/>
                  </a:lnTo>
                  <a:lnTo>
                    <a:pt x="136294" y="66964"/>
                  </a:lnTo>
                  <a:lnTo>
                    <a:pt x="153197" y="100055"/>
                  </a:lnTo>
                  <a:lnTo>
                    <a:pt x="165614" y="133907"/>
                  </a:lnTo>
                  <a:lnTo>
                    <a:pt x="165523" y="171753"/>
                  </a:lnTo>
                  <a:lnTo>
                    <a:pt x="154707" y="192591"/>
                  </a:lnTo>
                  <a:lnTo>
                    <a:pt x="146909" y="201424"/>
                  </a:lnTo>
                  <a:lnTo>
                    <a:pt x="125767" y="214357"/>
                  </a:lnTo>
                  <a:lnTo>
                    <a:pt x="100772" y="2228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49644" y="1272846"/>
              <a:ext cx="161217" cy="132797"/>
            </a:xfrm>
            <a:custGeom>
              <a:avLst/>
              <a:gdLst/>
              <a:ahLst/>
              <a:cxnLst/>
              <a:rect l="0" t="0" r="0" b="0"/>
              <a:pathLst>
                <a:path w="161217" h="132797">
                  <a:moveTo>
                    <a:pt x="108573" y="64273"/>
                  </a:moveTo>
                  <a:lnTo>
                    <a:pt x="93919" y="20310"/>
                  </a:lnTo>
                  <a:lnTo>
                    <a:pt x="81003" y="6519"/>
                  </a:lnTo>
                  <a:lnTo>
                    <a:pt x="72646" y="1204"/>
                  </a:lnTo>
                  <a:lnTo>
                    <a:pt x="63564" y="0"/>
                  </a:lnTo>
                  <a:lnTo>
                    <a:pt x="44116" y="4901"/>
                  </a:lnTo>
                  <a:lnTo>
                    <a:pt x="30012" y="17998"/>
                  </a:lnTo>
                  <a:lnTo>
                    <a:pt x="11427" y="55002"/>
                  </a:lnTo>
                  <a:lnTo>
                    <a:pt x="110" y="91292"/>
                  </a:lnTo>
                  <a:lnTo>
                    <a:pt x="0" y="102172"/>
                  </a:lnTo>
                  <a:lnTo>
                    <a:pt x="6116" y="120501"/>
                  </a:lnTo>
                  <a:lnTo>
                    <a:pt x="13362" y="126325"/>
                  </a:lnTo>
                  <a:lnTo>
                    <a:pt x="33892" y="132796"/>
                  </a:lnTo>
                  <a:lnTo>
                    <a:pt x="43578" y="131012"/>
                  </a:lnTo>
                  <a:lnTo>
                    <a:pt x="60579" y="119671"/>
                  </a:lnTo>
                  <a:lnTo>
                    <a:pt x="69695" y="99813"/>
                  </a:lnTo>
                  <a:lnTo>
                    <a:pt x="72126" y="87966"/>
                  </a:lnTo>
                  <a:lnTo>
                    <a:pt x="76086" y="83578"/>
                  </a:lnTo>
                  <a:lnTo>
                    <a:pt x="81066" y="84162"/>
                  </a:lnTo>
                  <a:lnTo>
                    <a:pt x="121025" y="108789"/>
                  </a:lnTo>
                  <a:lnTo>
                    <a:pt x="161216" y="116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31917" y="112654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1409" y="227073"/>
                  </a:lnTo>
                  <a:lnTo>
                    <a:pt x="18804" y="27782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74138" y="1242362"/>
              <a:ext cx="94650" cy="157929"/>
            </a:xfrm>
            <a:custGeom>
              <a:avLst/>
              <a:gdLst/>
              <a:ahLst/>
              <a:cxnLst/>
              <a:rect l="0" t="0" r="0" b="0"/>
              <a:pathLst>
                <a:path w="94650" h="157929">
                  <a:moveTo>
                    <a:pt x="84121" y="0"/>
                  </a:moveTo>
                  <a:lnTo>
                    <a:pt x="24180" y="35917"/>
                  </a:lnTo>
                  <a:lnTo>
                    <a:pt x="6398" y="49498"/>
                  </a:lnTo>
                  <a:lnTo>
                    <a:pt x="1890" y="57566"/>
                  </a:lnTo>
                  <a:lnTo>
                    <a:pt x="0" y="75888"/>
                  </a:lnTo>
                  <a:lnTo>
                    <a:pt x="6180" y="92610"/>
                  </a:lnTo>
                  <a:lnTo>
                    <a:pt x="29210" y="122409"/>
                  </a:lnTo>
                  <a:lnTo>
                    <a:pt x="54983" y="143764"/>
                  </a:lnTo>
                  <a:lnTo>
                    <a:pt x="71560" y="151633"/>
                  </a:lnTo>
                  <a:lnTo>
                    <a:pt x="9464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87277" y="1305533"/>
              <a:ext cx="124166" cy="127113"/>
            </a:xfrm>
            <a:custGeom>
              <a:avLst/>
              <a:gdLst/>
              <a:ahLst/>
              <a:cxnLst/>
              <a:rect l="0" t="0" r="0" b="0"/>
              <a:pathLst>
                <a:path w="124166" h="127113">
                  <a:moveTo>
                    <a:pt x="86795" y="52643"/>
                  </a:moveTo>
                  <a:lnTo>
                    <a:pt x="66552" y="8680"/>
                  </a:lnTo>
                  <a:lnTo>
                    <a:pt x="58092" y="3447"/>
                  </a:lnTo>
                  <a:lnTo>
                    <a:pt x="36214" y="752"/>
                  </a:lnTo>
                  <a:lnTo>
                    <a:pt x="27338" y="4011"/>
                  </a:lnTo>
                  <a:lnTo>
                    <a:pt x="14356" y="16991"/>
                  </a:lnTo>
                  <a:lnTo>
                    <a:pt x="471" y="44029"/>
                  </a:lnTo>
                  <a:lnTo>
                    <a:pt x="0" y="53919"/>
                  </a:lnTo>
                  <a:lnTo>
                    <a:pt x="5716" y="74267"/>
                  </a:lnTo>
                  <a:lnTo>
                    <a:pt x="27676" y="105453"/>
                  </a:lnTo>
                  <a:lnTo>
                    <a:pt x="56410" y="125742"/>
                  </a:lnTo>
                  <a:lnTo>
                    <a:pt x="66539" y="127112"/>
                  </a:lnTo>
                  <a:lnTo>
                    <a:pt x="87151" y="122395"/>
                  </a:lnTo>
                  <a:lnTo>
                    <a:pt x="112897" y="106585"/>
                  </a:lnTo>
                  <a:lnTo>
                    <a:pt x="118234" y="97963"/>
                  </a:lnTo>
                  <a:lnTo>
                    <a:pt x="124165" y="75905"/>
                  </a:lnTo>
                  <a:lnTo>
                    <a:pt x="120561" y="53623"/>
                  </a:lnTo>
                  <a:lnTo>
                    <a:pt x="97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96593" y="1116020"/>
              <a:ext cx="40651" cy="273742"/>
            </a:xfrm>
            <a:custGeom>
              <a:avLst/>
              <a:gdLst/>
              <a:ahLst/>
              <a:cxnLst/>
              <a:rect l="0" t="0" r="0" b="0"/>
              <a:pathLst>
                <a:path w="40651" h="273742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5311"/>
                  </a:lnTo>
                  <a:lnTo>
                    <a:pt x="26945" y="231143"/>
                  </a:lnTo>
                  <a:lnTo>
                    <a:pt x="4065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31958" y="121077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18446" y="1283765"/>
              <a:ext cx="160954" cy="127761"/>
            </a:xfrm>
            <a:custGeom>
              <a:avLst/>
              <a:gdLst/>
              <a:ahLst/>
              <a:cxnLst/>
              <a:rect l="0" t="0" r="0" b="0"/>
              <a:pathLst>
                <a:path w="160954" h="127761">
                  <a:moveTo>
                    <a:pt x="97781" y="42825"/>
                  </a:moveTo>
                  <a:lnTo>
                    <a:pt x="68473" y="4452"/>
                  </a:lnTo>
                  <a:lnTo>
                    <a:pt x="60695" y="865"/>
                  </a:lnTo>
                  <a:lnTo>
                    <a:pt x="42694" y="0"/>
                  </a:lnTo>
                  <a:lnTo>
                    <a:pt x="26115" y="6634"/>
                  </a:lnTo>
                  <a:lnTo>
                    <a:pt x="18418" y="11679"/>
                  </a:lnTo>
                  <a:lnTo>
                    <a:pt x="6747" y="29762"/>
                  </a:lnTo>
                  <a:lnTo>
                    <a:pt x="0" y="52227"/>
                  </a:lnTo>
                  <a:lnTo>
                    <a:pt x="2779" y="84606"/>
                  </a:lnTo>
                  <a:lnTo>
                    <a:pt x="7985" y="105848"/>
                  </a:lnTo>
                  <a:lnTo>
                    <a:pt x="13351" y="114086"/>
                  </a:lnTo>
                  <a:lnTo>
                    <a:pt x="28671" y="126359"/>
                  </a:lnTo>
                  <a:lnTo>
                    <a:pt x="37670" y="127760"/>
                  </a:lnTo>
                  <a:lnTo>
                    <a:pt x="57027" y="123078"/>
                  </a:lnTo>
                  <a:lnTo>
                    <a:pt x="71090" y="110079"/>
                  </a:lnTo>
                  <a:lnTo>
                    <a:pt x="76478" y="101699"/>
                  </a:lnTo>
                  <a:lnTo>
                    <a:pt x="86294" y="63987"/>
                  </a:lnTo>
                  <a:lnTo>
                    <a:pt x="88954" y="66291"/>
                  </a:lnTo>
                  <a:lnTo>
                    <a:pt x="107216" y="98023"/>
                  </a:lnTo>
                  <a:lnTo>
                    <a:pt x="123032" y="111421"/>
                  </a:lnTo>
                  <a:lnTo>
                    <a:pt x="145427" y="122422"/>
                  </a:lnTo>
                  <a:lnTo>
                    <a:pt x="160953" y="127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32041" y="1299467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62593" y="2947"/>
                  </a:lnTo>
                  <a:lnTo>
                    <a:pt x="4185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86839" y="1158151"/>
            <a:ext cx="459865" cy="291910"/>
            <a:chOff x="2386839" y="1158151"/>
            <a:chExt cx="459865" cy="291910"/>
          </a:xfrm>
        </p:grpSpPr>
        <p:sp>
          <p:nvSpPr>
            <p:cNvPr id="39" name="Freeform 38"/>
            <p:cNvSpPr/>
            <p:nvPr/>
          </p:nvSpPr>
          <p:spPr>
            <a:xfrm>
              <a:off x="2386839" y="1164750"/>
              <a:ext cx="195529" cy="285311"/>
            </a:xfrm>
            <a:custGeom>
              <a:avLst/>
              <a:gdLst/>
              <a:ahLst/>
              <a:cxnLst/>
              <a:rect l="0" t="0" r="0" b="0"/>
              <a:pathLst>
                <a:path w="195529" h="285311">
                  <a:moveTo>
                    <a:pt x="108414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3"/>
                  </a:lnTo>
                  <a:lnTo>
                    <a:pt x="18956" y="14318"/>
                  </a:lnTo>
                  <a:lnTo>
                    <a:pt x="7044" y="29594"/>
                  </a:lnTo>
                  <a:lnTo>
                    <a:pt x="2230" y="38581"/>
                  </a:lnTo>
                  <a:lnTo>
                    <a:pt x="0" y="57926"/>
                  </a:lnTo>
                  <a:lnTo>
                    <a:pt x="8101" y="98940"/>
                  </a:lnTo>
                  <a:lnTo>
                    <a:pt x="13462" y="107039"/>
                  </a:lnTo>
                  <a:lnTo>
                    <a:pt x="28779" y="119156"/>
                  </a:lnTo>
                  <a:lnTo>
                    <a:pt x="50404" y="122203"/>
                  </a:lnTo>
                  <a:lnTo>
                    <a:pt x="85767" y="123580"/>
                  </a:lnTo>
                  <a:lnTo>
                    <a:pt x="145856" y="138951"/>
                  </a:lnTo>
                  <a:lnTo>
                    <a:pt x="164440" y="150107"/>
                  </a:lnTo>
                  <a:lnTo>
                    <a:pt x="177378" y="165984"/>
                  </a:lnTo>
                  <a:lnTo>
                    <a:pt x="195217" y="204773"/>
                  </a:lnTo>
                  <a:lnTo>
                    <a:pt x="195528" y="215028"/>
                  </a:lnTo>
                  <a:lnTo>
                    <a:pt x="189636" y="235782"/>
                  </a:lnTo>
                  <a:lnTo>
                    <a:pt x="173164" y="261608"/>
                  </a:lnTo>
                  <a:lnTo>
                    <a:pt x="157079" y="273642"/>
                  </a:lnTo>
                  <a:lnTo>
                    <a:pt x="137062" y="281720"/>
                  </a:lnTo>
                  <a:lnTo>
                    <a:pt x="112568" y="285310"/>
                  </a:lnTo>
                  <a:lnTo>
                    <a:pt x="89204" y="280667"/>
                  </a:lnTo>
                  <a:lnTo>
                    <a:pt x="55772" y="267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58565" y="1158151"/>
              <a:ext cx="188139" cy="252668"/>
            </a:xfrm>
            <a:custGeom>
              <a:avLst/>
              <a:gdLst/>
              <a:ahLst/>
              <a:cxnLst/>
              <a:rect l="0" t="0" r="0" b="0"/>
              <a:pathLst>
                <a:path w="188139" h="252668">
                  <a:moveTo>
                    <a:pt x="26201" y="242139"/>
                  </a:moveTo>
                  <a:lnTo>
                    <a:pt x="17868" y="204661"/>
                  </a:lnTo>
                  <a:lnTo>
                    <a:pt x="16107" y="153237"/>
                  </a:lnTo>
                  <a:lnTo>
                    <a:pt x="8523" y="98019"/>
                  </a:lnTo>
                  <a:lnTo>
                    <a:pt x="2692" y="45171"/>
                  </a:lnTo>
                  <a:lnTo>
                    <a:pt x="0" y="33618"/>
                  </a:lnTo>
                  <a:lnTo>
                    <a:pt x="545" y="23576"/>
                  </a:lnTo>
                  <a:lnTo>
                    <a:pt x="7390" y="6180"/>
                  </a:lnTo>
                  <a:lnTo>
                    <a:pt x="13660" y="1775"/>
                  </a:lnTo>
                  <a:lnTo>
                    <a:pt x="21350" y="8"/>
                  </a:lnTo>
                  <a:lnTo>
                    <a:pt x="29986" y="0"/>
                  </a:lnTo>
                  <a:lnTo>
                    <a:pt x="89705" y="23704"/>
                  </a:lnTo>
                  <a:lnTo>
                    <a:pt x="123147" y="46826"/>
                  </a:lnTo>
                  <a:lnTo>
                    <a:pt x="165295" y="88998"/>
                  </a:lnTo>
                  <a:lnTo>
                    <a:pt x="187007" y="137484"/>
                  </a:lnTo>
                  <a:lnTo>
                    <a:pt x="188138" y="158191"/>
                  </a:lnTo>
                  <a:lnTo>
                    <a:pt x="183571" y="177922"/>
                  </a:lnTo>
                  <a:lnTo>
                    <a:pt x="161575" y="209653"/>
                  </a:lnTo>
                  <a:lnTo>
                    <a:pt x="147199" y="223021"/>
                  </a:lnTo>
                  <a:lnTo>
                    <a:pt x="89372" y="252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1274164" y="1453377"/>
            <a:ext cx="147184" cy="20613"/>
          </a:xfrm>
          <a:custGeom>
            <a:avLst/>
            <a:gdLst/>
            <a:ahLst/>
            <a:cxnLst/>
            <a:rect l="0" t="0" r="0" b="0"/>
            <a:pathLst>
              <a:path w="147184" h="20613">
                <a:moveTo>
                  <a:pt x="147183" y="20612"/>
                </a:moveTo>
                <a:lnTo>
                  <a:pt x="88566" y="15023"/>
                </a:lnTo>
                <a:lnTo>
                  <a:pt x="43751" y="11059"/>
                </a:lnTo>
                <a:lnTo>
                  <a:pt x="51300" y="10517"/>
                </a:lnTo>
                <a:lnTo>
                  <a:pt x="81858" y="15801"/>
                </a:lnTo>
                <a:lnTo>
                  <a:pt x="83746" y="17405"/>
                </a:lnTo>
                <a:lnTo>
                  <a:pt x="31683" y="20331"/>
                </a:lnTo>
                <a:lnTo>
                  <a:pt x="90846" y="20587"/>
                </a:lnTo>
                <a:lnTo>
                  <a:pt x="119025" y="20601"/>
                </a:lnTo>
                <a:lnTo>
                  <a:pt x="123731" y="19435"/>
                </a:lnTo>
                <a:lnTo>
                  <a:pt x="122190" y="17488"/>
                </a:lnTo>
                <a:lnTo>
                  <a:pt x="116483" y="15020"/>
                </a:lnTo>
                <a:lnTo>
                  <a:pt x="66466" y="11059"/>
                </a:lnTo>
                <a:lnTo>
                  <a:pt x="13432" y="7157"/>
                </a:lnTo>
                <a:lnTo>
                  <a:pt x="1864" y="4623"/>
                </a:lnTo>
                <a:lnTo>
                  <a:pt x="0" y="2934"/>
                </a:lnTo>
                <a:lnTo>
                  <a:pt x="48440" y="0"/>
                </a:lnTo>
                <a:lnTo>
                  <a:pt x="98305" y="7947"/>
                </a:lnTo>
                <a:lnTo>
                  <a:pt x="115597" y="100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70737" y="1559724"/>
            <a:ext cx="186661" cy="51137"/>
          </a:xfrm>
          <a:custGeom>
            <a:avLst/>
            <a:gdLst/>
            <a:ahLst/>
            <a:cxnLst/>
            <a:rect l="0" t="0" r="0" b="0"/>
            <a:pathLst>
              <a:path w="186661" h="51137">
                <a:moveTo>
                  <a:pt x="155646" y="51136"/>
                </a:moveTo>
                <a:lnTo>
                  <a:pt x="101501" y="51136"/>
                </a:lnTo>
                <a:lnTo>
                  <a:pt x="46555" y="45546"/>
                </a:lnTo>
                <a:lnTo>
                  <a:pt x="4650" y="42071"/>
                </a:lnTo>
                <a:lnTo>
                  <a:pt x="0" y="39243"/>
                </a:lnTo>
                <a:lnTo>
                  <a:pt x="1579" y="35018"/>
                </a:lnTo>
                <a:lnTo>
                  <a:pt x="7311" y="29862"/>
                </a:lnTo>
                <a:lnTo>
                  <a:pt x="43325" y="17016"/>
                </a:lnTo>
                <a:lnTo>
                  <a:pt x="106726" y="10601"/>
                </a:lnTo>
                <a:lnTo>
                  <a:pt x="142971" y="10659"/>
                </a:lnTo>
                <a:lnTo>
                  <a:pt x="143686" y="12453"/>
                </a:lnTo>
                <a:lnTo>
                  <a:pt x="140654" y="14819"/>
                </a:lnTo>
                <a:lnTo>
                  <a:pt x="102165" y="25851"/>
                </a:lnTo>
                <a:lnTo>
                  <a:pt x="49502" y="32363"/>
                </a:lnTo>
                <a:lnTo>
                  <a:pt x="35750" y="35111"/>
                </a:lnTo>
                <a:lnTo>
                  <a:pt x="30092" y="34603"/>
                </a:lnTo>
                <a:lnTo>
                  <a:pt x="29829" y="31925"/>
                </a:lnTo>
                <a:lnTo>
                  <a:pt x="33164" y="27800"/>
                </a:lnTo>
                <a:lnTo>
                  <a:pt x="52466" y="23217"/>
                </a:lnTo>
                <a:lnTo>
                  <a:pt x="113593" y="12797"/>
                </a:lnTo>
                <a:lnTo>
                  <a:pt x="166880" y="9768"/>
                </a:lnTo>
                <a:lnTo>
                  <a:pt x="186375" y="8183"/>
                </a:lnTo>
                <a:lnTo>
                  <a:pt x="186660" y="6123"/>
                </a:lnTo>
                <a:lnTo>
                  <a:pt x="183341" y="3580"/>
                </a:lnTo>
                <a:lnTo>
                  <a:pt x="150724" y="0"/>
                </a:lnTo>
                <a:lnTo>
                  <a:pt x="90094" y="7025"/>
                </a:lnTo>
                <a:lnTo>
                  <a:pt x="50361" y="90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21427" y="2227501"/>
            <a:ext cx="1684561" cy="368498"/>
            <a:chOff x="221427" y="2227501"/>
            <a:chExt cx="1684561" cy="368498"/>
          </a:xfrm>
        </p:grpSpPr>
        <p:sp>
          <p:nvSpPr>
            <p:cNvPr id="44" name="Freeform 43"/>
            <p:cNvSpPr/>
            <p:nvPr/>
          </p:nvSpPr>
          <p:spPr>
            <a:xfrm>
              <a:off x="221427" y="2248558"/>
              <a:ext cx="242156" cy="347441"/>
            </a:xfrm>
            <a:custGeom>
              <a:avLst/>
              <a:gdLst/>
              <a:ahLst/>
              <a:cxnLst/>
              <a:rect l="0" t="0" r="0" b="0"/>
              <a:pathLst>
                <a:path w="242156" h="347441">
                  <a:moveTo>
                    <a:pt x="0" y="347440"/>
                  </a:moveTo>
                  <a:lnTo>
                    <a:pt x="0" y="288823"/>
                  </a:lnTo>
                  <a:lnTo>
                    <a:pt x="8333" y="225987"/>
                  </a:lnTo>
                  <a:lnTo>
                    <a:pt x="9878" y="177313"/>
                  </a:lnTo>
                  <a:lnTo>
                    <a:pt x="10400" y="114053"/>
                  </a:lnTo>
                  <a:lnTo>
                    <a:pt x="10490" y="70708"/>
                  </a:lnTo>
                  <a:lnTo>
                    <a:pt x="12843" y="63516"/>
                  </a:lnTo>
                  <a:lnTo>
                    <a:pt x="16751" y="61061"/>
                  </a:lnTo>
                  <a:lnTo>
                    <a:pt x="21696" y="61764"/>
                  </a:lnTo>
                  <a:lnTo>
                    <a:pt x="26162" y="66912"/>
                  </a:lnTo>
                  <a:lnTo>
                    <a:pt x="56201" y="120450"/>
                  </a:lnTo>
                  <a:lnTo>
                    <a:pt x="76135" y="163826"/>
                  </a:lnTo>
                  <a:lnTo>
                    <a:pt x="116027" y="221616"/>
                  </a:lnTo>
                  <a:lnTo>
                    <a:pt x="157946" y="281195"/>
                  </a:lnTo>
                  <a:lnTo>
                    <a:pt x="191596" y="311738"/>
                  </a:lnTo>
                  <a:lnTo>
                    <a:pt x="199091" y="313110"/>
                  </a:lnTo>
                  <a:lnTo>
                    <a:pt x="205257" y="310516"/>
                  </a:lnTo>
                  <a:lnTo>
                    <a:pt x="215228" y="298274"/>
                  </a:lnTo>
                  <a:lnTo>
                    <a:pt x="234825" y="251755"/>
                  </a:lnTo>
                  <a:lnTo>
                    <a:pt x="239984" y="209644"/>
                  </a:lnTo>
                  <a:lnTo>
                    <a:pt x="235661" y="157484"/>
                  </a:lnTo>
                  <a:lnTo>
                    <a:pt x="240526" y="96402"/>
                  </a:lnTo>
                  <a:lnTo>
                    <a:pt x="241834" y="3892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8957" y="2373275"/>
              <a:ext cx="134139" cy="164141"/>
            </a:xfrm>
            <a:custGeom>
              <a:avLst/>
              <a:gdLst/>
              <a:ahLst/>
              <a:cxnLst/>
              <a:rect l="0" t="0" r="0" b="0"/>
              <a:pathLst>
                <a:path w="134139" h="164141">
                  <a:moveTo>
                    <a:pt x="18325" y="75324"/>
                  </a:moveTo>
                  <a:lnTo>
                    <a:pt x="55803" y="83657"/>
                  </a:lnTo>
                  <a:lnTo>
                    <a:pt x="67877" y="84389"/>
                  </a:lnTo>
                  <a:lnTo>
                    <a:pt x="87531" y="78963"/>
                  </a:lnTo>
                  <a:lnTo>
                    <a:pt x="96048" y="74240"/>
                  </a:lnTo>
                  <a:lnTo>
                    <a:pt x="101726" y="66413"/>
                  </a:lnTo>
                  <a:lnTo>
                    <a:pt x="108034" y="45237"/>
                  </a:lnTo>
                  <a:lnTo>
                    <a:pt x="106207" y="35379"/>
                  </a:lnTo>
                  <a:lnTo>
                    <a:pt x="94818" y="18186"/>
                  </a:lnTo>
                  <a:lnTo>
                    <a:pt x="68676" y="943"/>
                  </a:lnTo>
                  <a:lnTo>
                    <a:pt x="60081" y="0"/>
                  </a:lnTo>
                  <a:lnTo>
                    <a:pt x="44292" y="5192"/>
                  </a:lnTo>
                  <a:lnTo>
                    <a:pt x="22249" y="21269"/>
                  </a:lnTo>
                  <a:lnTo>
                    <a:pt x="6490" y="46440"/>
                  </a:lnTo>
                  <a:lnTo>
                    <a:pt x="0" y="81714"/>
                  </a:lnTo>
                  <a:lnTo>
                    <a:pt x="4721" y="105070"/>
                  </a:lnTo>
                  <a:lnTo>
                    <a:pt x="21227" y="148660"/>
                  </a:lnTo>
                  <a:lnTo>
                    <a:pt x="28448" y="155800"/>
                  </a:lnTo>
                  <a:lnTo>
                    <a:pt x="48951" y="163734"/>
                  </a:lnTo>
                  <a:lnTo>
                    <a:pt x="70541" y="164140"/>
                  </a:lnTo>
                  <a:lnTo>
                    <a:pt x="124742" y="151622"/>
                  </a:lnTo>
                  <a:lnTo>
                    <a:pt x="134138" y="149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5738" y="2227501"/>
              <a:ext cx="143688" cy="322989"/>
            </a:xfrm>
            <a:custGeom>
              <a:avLst/>
              <a:gdLst/>
              <a:ahLst/>
              <a:cxnLst/>
              <a:rect l="0" t="0" r="0" b="0"/>
              <a:pathLst>
                <a:path w="143688" h="32298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81026"/>
                  </a:lnTo>
                  <a:lnTo>
                    <a:pt x="17475" y="243377"/>
                  </a:lnTo>
                  <a:lnTo>
                    <a:pt x="17230" y="300715"/>
                  </a:lnTo>
                  <a:lnTo>
                    <a:pt x="14996" y="312780"/>
                  </a:lnTo>
                  <a:lnTo>
                    <a:pt x="12337" y="317315"/>
                  </a:lnTo>
                  <a:lnTo>
                    <a:pt x="9394" y="316828"/>
                  </a:lnTo>
                  <a:lnTo>
                    <a:pt x="6263" y="312994"/>
                  </a:lnTo>
                  <a:lnTo>
                    <a:pt x="1856" y="285241"/>
                  </a:lnTo>
                  <a:lnTo>
                    <a:pt x="6139" y="247382"/>
                  </a:lnTo>
                  <a:lnTo>
                    <a:pt x="20406" y="212118"/>
                  </a:lnTo>
                  <a:lnTo>
                    <a:pt x="39451" y="185032"/>
                  </a:lnTo>
                  <a:lnTo>
                    <a:pt x="59258" y="175823"/>
                  </a:lnTo>
                  <a:lnTo>
                    <a:pt x="83659" y="172900"/>
                  </a:lnTo>
                  <a:lnTo>
                    <a:pt x="110101" y="175500"/>
                  </a:lnTo>
                  <a:lnTo>
                    <a:pt x="120194" y="180171"/>
                  </a:lnTo>
                  <a:lnTo>
                    <a:pt x="134528" y="194719"/>
                  </a:lnTo>
                  <a:lnTo>
                    <a:pt x="141678" y="216003"/>
                  </a:lnTo>
                  <a:lnTo>
                    <a:pt x="143687" y="239891"/>
                  </a:lnTo>
                  <a:lnTo>
                    <a:pt x="137070" y="273070"/>
                  </a:lnTo>
                  <a:lnTo>
                    <a:pt x="126821" y="294499"/>
                  </a:lnTo>
                  <a:lnTo>
                    <a:pt x="111347" y="309483"/>
                  </a:lnTo>
                  <a:lnTo>
                    <a:pt x="91601" y="318872"/>
                  </a:lnTo>
                  <a:lnTo>
                    <a:pt x="56517" y="322988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6308" y="2381506"/>
              <a:ext cx="105286" cy="150867"/>
            </a:xfrm>
            <a:custGeom>
              <a:avLst/>
              <a:gdLst/>
              <a:ahLst/>
              <a:cxnLst/>
              <a:rect l="0" t="0" r="0" b="0"/>
              <a:pathLst>
                <a:path w="105286" h="150867">
                  <a:moveTo>
                    <a:pt x="0" y="46036"/>
                  </a:moveTo>
                  <a:lnTo>
                    <a:pt x="5589" y="104653"/>
                  </a:lnTo>
                  <a:lnTo>
                    <a:pt x="15618" y="150638"/>
                  </a:lnTo>
                  <a:lnTo>
                    <a:pt x="15092" y="150866"/>
                  </a:lnTo>
                  <a:lnTo>
                    <a:pt x="5841" y="126015"/>
                  </a:lnTo>
                  <a:lnTo>
                    <a:pt x="1730" y="91830"/>
                  </a:lnTo>
                  <a:lnTo>
                    <a:pt x="6102" y="57655"/>
                  </a:lnTo>
                  <a:lnTo>
                    <a:pt x="20395" y="30891"/>
                  </a:lnTo>
                  <a:lnTo>
                    <a:pt x="35971" y="18638"/>
                  </a:lnTo>
                  <a:lnTo>
                    <a:pt x="74566" y="1240"/>
                  </a:lnTo>
                  <a:lnTo>
                    <a:pt x="88902" y="0"/>
                  </a:lnTo>
                  <a:lnTo>
                    <a:pt x="105285" y="3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37078" y="2405774"/>
              <a:ext cx="142443" cy="112935"/>
            </a:xfrm>
            <a:custGeom>
              <a:avLst/>
              <a:gdLst/>
              <a:ahLst/>
              <a:cxnLst/>
              <a:rect l="0" t="0" r="0" b="0"/>
              <a:pathLst>
                <a:path w="142443" h="112935">
                  <a:moveTo>
                    <a:pt x="89800" y="42825"/>
                  </a:moveTo>
                  <a:lnTo>
                    <a:pt x="80225" y="18778"/>
                  </a:lnTo>
                  <a:lnTo>
                    <a:pt x="69556" y="4452"/>
                  </a:lnTo>
                  <a:lnTo>
                    <a:pt x="61096" y="865"/>
                  </a:lnTo>
                  <a:lnTo>
                    <a:pt x="39218" y="0"/>
                  </a:lnTo>
                  <a:lnTo>
                    <a:pt x="20136" y="6634"/>
                  </a:lnTo>
                  <a:lnTo>
                    <a:pt x="11772" y="11679"/>
                  </a:lnTo>
                  <a:lnTo>
                    <a:pt x="6196" y="19721"/>
                  </a:lnTo>
                  <a:lnTo>
                    <a:pt x="0" y="41135"/>
                  </a:lnTo>
                  <a:lnTo>
                    <a:pt x="2101" y="79499"/>
                  </a:lnTo>
                  <a:lnTo>
                    <a:pt x="10268" y="100459"/>
                  </a:lnTo>
                  <a:lnTo>
                    <a:pt x="15722" y="109324"/>
                  </a:lnTo>
                  <a:lnTo>
                    <a:pt x="21697" y="112894"/>
                  </a:lnTo>
                  <a:lnTo>
                    <a:pt x="28020" y="112934"/>
                  </a:lnTo>
                  <a:lnTo>
                    <a:pt x="34575" y="110622"/>
                  </a:lnTo>
                  <a:lnTo>
                    <a:pt x="44979" y="98693"/>
                  </a:lnTo>
                  <a:lnTo>
                    <a:pt x="61189" y="62439"/>
                  </a:lnTo>
                  <a:lnTo>
                    <a:pt x="64877" y="59411"/>
                  </a:lnTo>
                  <a:lnTo>
                    <a:pt x="68505" y="60901"/>
                  </a:lnTo>
                  <a:lnTo>
                    <a:pt x="88323" y="82920"/>
                  </a:lnTo>
                  <a:lnTo>
                    <a:pt x="107471" y="89891"/>
                  </a:lnTo>
                  <a:lnTo>
                    <a:pt x="142442" y="95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09574" y="2355306"/>
              <a:ext cx="112118" cy="161936"/>
            </a:xfrm>
            <a:custGeom>
              <a:avLst/>
              <a:gdLst/>
              <a:ahLst/>
              <a:cxnLst/>
              <a:rect l="0" t="0" r="0" b="0"/>
              <a:pathLst>
                <a:path w="112118" h="161936">
                  <a:moveTo>
                    <a:pt x="96288" y="9065"/>
                  </a:moveTo>
                  <a:lnTo>
                    <a:pt x="58810" y="732"/>
                  </a:lnTo>
                  <a:lnTo>
                    <a:pt x="46736" y="0"/>
                  </a:lnTo>
                  <a:lnTo>
                    <a:pt x="27082" y="5426"/>
                  </a:lnTo>
                  <a:lnTo>
                    <a:pt x="18565" y="10149"/>
                  </a:lnTo>
                  <a:lnTo>
                    <a:pt x="5983" y="24754"/>
                  </a:lnTo>
                  <a:lnTo>
                    <a:pt x="989" y="33563"/>
                  </a:lnTo>
                  <a:lnTo>
                    <a:pt x="0" y="41775"/>
                  </a:lnTo>
                  <a:lnTo>
                    <a:pt x="5141" y="57138"/>
                  </a:lnTo>
                  <a:lnTo>
                    <a:pt x="12126" y="62171"/>
                  </a:lnTo>
                  <a:lnTo>
                    <a:pt x="44315" y="69254"/>
                  </a:lnTo>
                  <a:lnTo>
                    <a:pt x="70070" y="70910"/>
                  </a:lnTo>
                  <a:lnTo>
                    <a:pt x="90875" y="81005"/>
                  </a:lnTo>
                  <a:lnTo>
                    <a:pt x="99698" y="88611"/>
                  </a:lnTo>
                  <a:lnTo>
                    <a:pt x="109502" y="109539"/>
                  </a:lnTo>
                  <a:lnTo>
                    <a:pt x="112117" y="121672"/>
                  </a:lnTo>
                  <a:lnTo>
                    <a:pt x="111520" y="132099"/>
                  </a:lnTo>
                  <a:lnTo>
                    <a:pt x="104618" y="149925"/>
                  </a:lnTo>
                  <a:lnTo>
                    <a:pt x="97162" y="155614"/>
                  </a:lnTo>
                  <a:lnTo>
                    <a:pt x="76399" y="161935"/>
                  </a:lnTo>
                  <a:lnTo>
                    <a:pt x="28982" y="157993"/>
                  </a:lnTo>
                  <a:lnTo>
                    <a:pt x="12060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0619" y="225908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5589" y="228103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30780" y="2311729"/>
              <a:ext cx="117239" cy="221099"/>
            </a:xfrm>
            <a:custGeom>
              <a:avLst/>
              <a:gdLst/>
              <a:ahLst/>
              <a:cxnLst/>
              <a:rect l="0" t="0" r="0" b="0"/>
              <a:pathLst>
                <a:path w="117239" h="221099">
                  <a:moveTo>
                    <a:pt x="96181" y="0"/>
                  </a:moveTo>
                  <a:lnTo>
                    <a:pt x="36588" y="49498"/>
                  </a:lnTo>
                  <a:lnTo>
                    <a:pt x="9627" y="78451"/>
                  </a:lnTo>
                  <a:lnTo>
                    <a:pt x="0" y="96868"/>
                  </a:lnTo>
                  <a:lnTo>
                    <a:pt x="475" y="105523"/>
                  </a:lnTo>
                  <a:lnTo>
                    <a:pt x="10361" y="121378"/>
                  </a:lnTo>
                  <a:lnTo>
                    <a:pt x="65380" y="161343"/>
                  </a:lnTo>
                  <a:lnTo>
                    <a:pt x="102769" y="199566"/>
                  </a:lnTo>
                  <a:lnTo>
                    <a:pt x="11723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70128" y="2343117"/>
              <a:ext cx="167404" cy="166806"/>
            </a:xfrm>
            <a:custGeom>
              <a:avLst/>
              <a:gdLst/>
              <a:ahLst/>
              <a:cxnLst/>
              <a:rect l="0" t="0" r="0" b="0"/>
              <a:pathLst>
                <a:path w="167404" h="166806">
                  <a:moveTo>
                    <a:pt x="83175" y="84425"/>
                  </a:moveTo>
                  <a:lnTo>
                    <a:pt x="80055" y="41733"/>
                  </a:lnTo>
                  <a:lnTo>
                    <a:pt x="73599" y="22167"/>
                  </a:lnTo>
                  <a:lnTo>
                    <a:pt x="62931" y="5672"/>
                  </a:lnTo>
                  <a:lnTo>
                    <a:pt x="55641" y="1508"/>
                  </a:lnTo>
                  <a:lnTo>
                    <a:pt x="38182" y="0"/>
                  </a:lnTo>
                  <a:lnTo>
                    <a:pt x="30953" y="3575"/>
                  </a:lnTo>
                  <a:lnTo>
                    <a:pt x="19801" y="16906"/>
                  </a:lnTo>
                  <a:lnTo>
                    <a:pt x="6945" y="44142"/>
                  </a:lnTo>
                  <a:lnTo>
                    <a:pt x="0" y="106648"/>
                  </a:lnTo>
                  <a:lnTo>
                    <a:pt x="1754" y="132906"/>
                  </a:lnTo>
                  <a:lnTo>
                    <a:pt x="10333" y="156275"/>
                  </a:lnTo>
                  <a:lnTo>
                    <a:pt x="18236" y="162741"/>
                  </a:lnTo>
                  <a:lnTo>
                    <a:pt x="28184" y="165881"/>
                  </a:lnTo>
                  <a:lnTo>
                    <a:pt x="39495" y="166805"/>
                  </a:lnTo>
                  <a:lnTo>
                    <a:pt x="48206" y="163912"/>
                  </a:lnTo>
                  <a:lnTo>
                    <a:pt x="55183" y="158473"/>
                  </a:lnTo>
                  <a:lnTo>
                    <a:pt x="70591" y="134051"/>
                  </a:lnTo>
                  <a:lnTo>
                    <a:pt x="86278" y="94358"/>
                  </a:lnTo>
                  <a:lnTo>
                    <a:pt x="87284" y="73632"/>
                  </a:lnTo>
                  <a:lnTo>
                    <a:pt x="85914" y="63192"/>
                  </a:lnTo>
                  <a:lnTo>
                    <a:pt x="85001" y="60911"/>
                  </a:lnTo>
                  <a:lnTo>
                    <a:pt x="83986" y="70855"/>
                  </a:lnTo>
                  <a:lnTo>
                    <a:pt x="89004" y="97172"/>
                  </a:lnTo>
                  <a:lnTo>
                    <a:pt x="103489" y="127196"/>
                  </a:lnTo>
                  <a:lnTo>
                    <a:pt x="119109" y="141649"/>
                  </a:lnTo>
                  <a:lnTo>
                    <a:pt x="128188" y="147141"/>
                  </a:lnTo>
                  <a:lnTo>
                    <a:pt x="136580" y="149632"/>
                  </a:lnTo>
                  <a:lnTo>
                    <a:pt x="167403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21759" y="234331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53012" y="3110381"/>
            <a:ext cx="1263421" cy="452726"/>
            <a:chOff x="253012" y="3110381"/>
            <a:chExt cx="1263421" cy="452726"/>
          </a:xfrm>
        </p:grpSpPr>
        <p:sp>
          <p:nvSpPr>
            <p:cNvPr id="55" name="Freeform 54"/>
            <p:cNvSpPr/>
            <p:nvPr/>
          </p:nvSpPr>
          <p:spPr>
            <a:xfrm>
              <a:off x="253012" y="3110381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4940" y="16767"/>
                  </a:lnTo>
                  <a:lnTo>
                    <a:pt x="8984" y="78565"/>
                  </a:lnTo>
                  <a:lnTo>
                    <a:pt x="10071" y="127783"/>
                  </a:lnTo>
                  <a:lnTo>
                    <a:pt x="10393" y="182531"/>
                  </a:lnTo>
                  <a:lnTo>
                    <a:pt x="10489" y="243206"/>
                  </a:lnTo>
                  <a:lnTo>
                    <a:pt x="10517" y="302518"/>
                  </a:lnTo>
                  <a:lnTo>
                    <a:pt x="10525" y="354017"/>
                  </a:lnTo>
                  <a:lnTo>
                    <a:pt x="4939" y="40775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9057" y="3173552"/>
              <a:ext cx="173998" cy="336913"/>
            </a:xfrm>
            <a:custGeom>
              <a:avLst/>
              <a:gdLst/>
              <a:ahLst/>
              <a:cxnLst/>
              <a:rect l="0" t="0" r="0" b="0"/>
              <a:pathLst>
                <a:path w="173998" h="336913">
                  <a:moveTo>
                    <a:pt x="173997" y="0"/>
                  </a:moveTo>
                  <a:lnTo>
                    <a:pt x="153753" y="43963"/>
                  </a:lnTo>
                  <a:lnTo>
                    <a:pt x="100192" y="105083"/>
                  </a:lnTo>
                  <a:lnTo>
                    <a:pt x="46721" y="147381"/>
                  </a:lnTo>
                  <a:lnTo>
                    <a:pt x="5357" y="169882"/>
                  </a:lnTo>
                  <a:lnTo>
                    <a:pt x="739" y="176426"/>
                  </a:lnTo>
                  <a:lnTo>
                    <a:pt x="0" y="184298"/>
                  </a:lnTo>
                  <a:lnTo>
                    <a:pt x="5418" y="201233"/>
                  </a:lnTo>
                  <a:lnTo>
                    <a:pt x="15625" y="216558"/>
                  </a:lnTo>
                  <a:lnTo>
                    <a:pt x="72595" y="266662"/>
                  </a:lnTo>
                  <a:lnTo>
                    <a:pt x="131186" y="315852"/>
                  </a:lnTo>
                  <a:lnTo>
                    <a:pt x="144441" y="327552"/>
                  </a:lnTo>
                  <a:lnTo>
                    <a:pt x="163468" y="33691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8523" y="3341196"/>
              <a:ext cx="182988" cy="179929"/>
            </a:xfrm>
            <a:custGeom>
              <a:avLst/>
              <a:gdLst/>
              <a:ahLst/>
              <a:cxnLst/>
              <a:rect l="0" t="0" r="0" b="0"/>
              <a:pathLst>
                <a:path w="182988" h="179929">
                  <a:moveTo>
                    <a:pt x="109287" y="74512"/>
                  </a:moveTo>
                  <a:lnTo>
                    <a:pt x="109287" y="52155"/>
                  </a:lnTo>
                  <a:lnTo>
                    <a:pt x="98109" y="21484"/>
                  </a:lnTo>
                  <a:lnTo>
                    <a:pt x="83262" y="6880"/>
                  </a:lnTo>
                  <a:lnTo>
                    <a:pt x="74390" y="1348"/>
                  </a:lnTo>
                  <a:lnTo>
                    <a:pt x="66135" y="0"/>
                  </a:lnTo>
                  <a:lnTo>
                    <a:pt x="58292" y="1440"/>
                  </a:lnTo>
                  <a:lnTo>
                    <a:pt x="43339" y="9280"/>
                  </a:lnTo>
                  <a:lnTo>
                    <a:pt x="28894" y="20563"/>
                  </a:lnTo>
                  <a:lnTo>
                    <a:pt x="13198" y="45659"/>
                  </a:lnTo>
                  <a:lnTo>
                    <a:pt x="1138" y="80911"/>
                  </a:lnTo>
                  <a:lnTo>
                    <a:pt x="0" y="104261"/>
                  </a:lnTo>
                  <a:lnTo>
                    <a:pt x="4563" y="126338"/>
                  </a:lnTo>
                  <a:lnTo>
                    <a:pt x="20286" y="157328"/>
                  </a:lnTo>
                  <a:lnTo>
                    <a:pt x="33076" y="174100"/>
                  </a:lnTo>
                  <a:lnTo>
                    <a:pt x="40933" y="178339"/>
                  </a:lnTo>
                  <a:lnTo>
                    <a:pt x="59020" y="179928"/>
                  </a:lnTo>
                  <a:lnTo>
                    <a:pt x="67587" y="176375"/>
                  </a:lnTo>
                  <a:lnTo>
                    <a:pt x="83345" y="163068"/>
                  </a:lnTo>
                  <a:lnTo>
                    <a:pt x="91908" y="142336"/>
                  </a:lnTo>
                  <a:lnTo>
                    <a:pt x="102995" y="90899"/>
                  </a:lnTo>
                  <a:lnTo>
                    <a:pt x="105092" y="86606"/>
                  </a:lnTo>
                  <a:lnTo>
                    <a:pt x="106491" y="88424"/>
                  </a:lnTo>
                  <a:lnTo>
                    <a:pt x="107423" y="94315"/>
                  </a:lnTo>
                  <a:lnTo>
                    <a:pt x="119913" y="113784"/>
                  </a:lnTo>
                  <a:lnTo>
                    <a:pt x="144021" y="128782"/>
                  </a:lnTo>
                  <a:lnTo>
                    <a:pt x="182987" y="13768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567" y="3342008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16305" y="128898"/>
                  </a:lnTo>
                  <a:lnTo>
                    <a:pt x="15549" y="128046"/>
                  </a:lnTo>
                  <a:lnTo>
                    <a:pt x="13876" y="123968"/>
                  </a:lnTo>
                  <a:lnTo>
                    <a:pt x="10969" y="71076"/>
                  </a:lnTo>
                  <a:lnTo>
                    <a:pt x="16205" y="17029"/>
                  </a:lnTo>
                  <a:lnTo>
                    <a:pt x="22501" y="9013"/>
                  </a:lnTo>
                  <a:lnTo>
                    <a:pt x="31379" y="4839"/>
                  </a:lnTo>
                  <a:lnTo>
                    <a:pt x="41976" y="3226"/>
                  </a:lnTo>
                  <a:lnTo>
                    <a:pt x="59990" y="7673"/>
                  </a:lnTo>
                  <a:lnTo>
                    <a:pt x="68069" y="12134"/>
                  </a:lnTo>
                  <a:lnTo>
                    <a:pt x="90619" y="40770"/>
                  </a:lnTo>
                  <a:lnTo>
                    <a:pt x="100939" y="78890"/>
                  </a:lnTo>
                  <a:lnTo>
                    <a:pt x="105596" y="129014"/>
                  </a:lnTo>
                  <a:lnTo>
                    <a:pt x="107832" y="13514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0161" y="3304833"/>
              <a:ext cx="138185" cy="195103"/>
            </a:xfrm>
            <a:custGeom>
              <a:avLst/>
              <a:gdLst/>
              <a:ahLst/>
              <a:cxnLst/>
              <a:rect l="0" t="0" r="0" b="0"/>
              <a:pathLst>
                <a:path w="138185" h="195103">
                  <a:moveTo>
                    <a:pt x="116675" y="5590"/>
                  </a:moveTo>
                  <a:lnTo>
                    <a:pt x="99908" y="0"/>
                  </a:lnTo>
                  <a:lnTo>
                    <a:pt x="82317" y="376"/>
                  </a:lnTo>
                  <a:lnTo>
                    <a:pt x="42428" y="10149"/>
                  </a:lnTo>
                  <a:lnTo>
                    <a:pt x="16817" y="25528"/>
                  </a:lnTo>
                  <a:lnTo>
                    <a:pt x="4834" y="41357"/>
                  </a:lnTo>
                  <a:lnTo>
                    <a:pt x="0" y="50492"/>
                  </a:lnTo>
                  <a:lnTo>
                    <a:pt x="287" y="57751"/>
                  </a:lnTo>
                  <a:lnTo>
                    <a:pt x="3988" y="63761"/>
                  </a:lnTo>
                  <a:lnTo>
                    <a:pt x="9965" y="68937"/>
                  </a:lnTo>
                  <a:lnTo>
                    <a:pt x="29084" y="74688"/>
                  </a:lnTo>
                  <a:lnTo>
                    <a:pt x="90713" y="81023"/>
                  </a:lnTo>
                  <a:lnTo>
                    <a:pt x="117691" y="95920"/>
                  </a:lnTo>
                  <a:lnTo>
                    <a:pt x="133115" y="108518"/>
                  </a:lnTo>
                  <a:lnTo>
                    <a:pt x="136993" y="116322"/>
                  </a:lnTo>
                  <a:lnTo>
                    <a:pt x="138184" y="134353"/>
                  </a:lnTo>
                  <a:lnTo>
                    <a:pt x="131694" y="150945"/>
                  </a:lnTo>
                  <a:lnTo>
                    <a:pt x="119841" y="166118"/>
                  </a:lnTo>
                  <a:lnTo>
                    <a:pt x="102874" y="180661"/>
                  </a:lnTo>
                  <a:lnTo>
                    <a:pt x="77396" y="188684"/>
                  </a:lnTo>
                  <a:lnTo>
                    <a:pt x="36407" y="193201"/>
                  </a:lnTo>
                  <a:lnTo>
                    <a:pt x="862" y="19510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6485" y="3327567"/>
              <a:ext cx="160922" cy="142413"/>
            </a:xfrm>
            <a:custGeom>
              <a:avLst/>
              <a:gdLst/>
              <a:ahLst/>
              <a:cxnLst/>
              <a:rect l="0" t="0" r="0" b="0"/>
              <a:pathLst>
                <a:path w="160922" h="142413">
                  <a:moveTo>
                    <a:pt x="118807" y="24969"/>
                  </a:moveTo>
                  <a:lnTo>
                    <a:pt x="100827" y="9328"/>
                  </a:lnTo>
                  <a:lnTo>
                    <a:pt x="83910" y="1250"/>
                  </a:lnTo>
                  <a:lnTo>
                    <a:pt x="64693" y="0"/>
                  </a:lnTo>
                  <a:lnTo>
                    <a:pt x="54655" y="1304"/>
                  </a:lnTo>
                  <a:lnTo>
                    <a:pt x="45623" y="6853"/>
                  </a:lnTo>
                  <a:lnTo>
                    <a:pt x="29349" y="25496"/>
                  </a:lnTo>
                  <a:lnTo>
                    <a:pt x="4154" y="86015"/>
                  </a:lnTo>
                  <a:lnTo>
                    <a:pt x="258" y="97252"/>
                  </a:lnTo>
                  <a:lnTo>
                    <a:pt x="0" y="107083"/>
                  </a:lnTo>
                  <a:lnTo>
                    <a:pt x="5953" y="124245"/>
                  </a:lnTo>
                  <a:lnTo>
                    <a:pt x="19517" y="136552"/>
                  </a:lnTo>
                  <a:lnTo>
                    <a:pt x="28047" y="141472"/>
                  </a:lnTo>
                  <a:lnTo>
                    <a:pt x="37243" y="142412"/>
                  </a:lnTo>
                  <a:lnTo>
                    <a:pt x="56820" y="137218"/>
                  </a:lnTo>
                  <a:lnTo>
                    <a:pt x="74100" y="123990"/>
                  </a:lnTo>
                  <a:lnTo>
                    <a:pt x="88409" y="106414"/>
                  </a:lnTo>
                  <a:lnTo>
                    <a:pt x="98668" y="86903"/>
                  </a:lnTo>
                  <a:lnTo>
                    <a:pt x="105431" y="50599"/>
                  </a:lnTo>
                  <a:lnTo>
                    <a:pt x="105210" y="45565"/>
                  </a:lnTo>
                  <a:lnTo>
                    <a:pt x="103894" y="45719"/>
                  </a:lnTo>
                  <a:lnTo>
                    <a:pt x="101846" y="49331"/>
                  </a:lnTo>
                  <a:lnTo>
                    <a:pt x="105810" y="62703"/>
                  </a:lnTo>
                  <a:lnTo>
                    <a:pt x="127418" y="94294"/>
                  </a:lnTo>
                  <a:lnTo>
                    <a:pt x="140572" y="102574"/>
                  </a:lnTo>
                  <a:lnTo>
                    <a:pt x="160921" y="10919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89426" y="3276064"/>
              <a:ext cx="140397" cy="187166"/>
            </a:xfrm>
            <a:custGeom>
              <a:avLst/>
              <a:gdLst/>
              <a:ahLst/>
              <a:cxnLst/>
              <a:rect l="0" t="0" r="0" b="0"/>
              <a:pathLst>
                <a:path w="140397" h="187166">
                  <a:moveTo>
                    <a:pt x="116436" y="13301"/>
                  </a:moveTo>
                  <a:lnTo>
                    <a:pt x="105258" y="2123"/>
                  </a:lnTo>
                  <a:lnTo>
                    <a:pt x="98456" y="0"/>
                  </a:lnTo>
                  <a:lnTo>
                    <a:pt x="72114" y="2601"/>
                  </a:lnTo>
                  <a:lnTo>
                    <a:pt x="43252" y="11951"/>
                  </a:lnTo>
                  <a:lnTo>
                    <a:pt x="4662" y="42124"/>
                  </a:lnTo>
                  <a:lnTo>
                    <a:pt x="976" y="50064"/>
                  </a:lnTo>
                  <a:lnTo>
                    <a:pt x="0" y="68245"/>
                  </a:lnTo>
                  <a:lnTo>
                    <a:pt x="4887" y="74497"/>
                  </a:lnTo>
                  <a:lnTo>
                    <a:pt x="22795" y="81444"/>
                  </a:lnTo>
                  <a:lnTo>
                    <a:pt x="43232" y="81411"/>
                  </a:lnTo>
                  <a:lnTo>
                    <a:pt x="90538" y="77448"/>
                  </a:lnTo>
                  <a:lnTo>
                    <a:pt x="111165" y="83145"/>
                  </a:lnTo>
                  <a:lnTo>
                    <a:pt x="119941" y="87940"/>
                  </a:lnTo>
                  <a:lnTo>
                    <a:pt x="132812" y="102626"/>
                  </a:lnTo>
                  <a:lnTo>
                    <a:pt x="137882" y="111456"/>
                  </a:lnTo>
                  <a:lnTo>
                    <a:pt x="140396" y="133744"/>
                  </a:lnTo>
                  <a:lnTo>
                    <a:pt x="136444" y="156909"/>
                  </a:lnTo>
                  <a:lnTo>
                    <a:pt x="126888" y="175003"/>
                  </a:lnTo>
                  <a:lnTo>
                    <a:pt x="118725" y="180764"/>
                  </a:lnTo>
                  <a:lnTo>
                    <a:pt x="97176" y="187165"/>
                  </a:lnTo>
                  <a:lnTo>
                    <a:pt x="64326" y="185179"/>
                  </a:lnTo>
                  <a:lnTo>
                    <a:pt x="21680" y="1712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53261" y="3310422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69347" y="4188104"/>
            <a:ext cx="1640984" cy="385266"/>
            <a:chOff x="269347" y="4188104"/>
            <a:chExt cx="1640984" cy="385266"/>
          </a:xfrm>
        </p:grpSpPr>
        <p:sp>
          <p:nvSpPr>
            <p:cNvPr id="64" name="Freeform 63"/>
            <p:cNvSpPr/>
            <p:nvPr/>
          </p:nvSpPr>
          <p:spPr>
            <a:xfrm>
              <a:off x="269347" y="4239858"/>
              <a:ext cx="219636" cy="333512"/>
            </a:xfrm>
            <a:custGeom>
              <a:avLst/>
              <a:gdLst/>
              <a:ahLst/>
              <a:cxnLst/>
              <a:rect l="0" t="0" r="0" b="0"/>
              <a:pathLst>
                <a:path w="219636" h="333512">
                  <a:moveTo>
                    <a:pt x="9065" y="316744"/>
                  </a:moveTo>
                  <a:lnTo>
                    <a:pt x="3476" y="333511"/>
                  </a:lnTo>
                  <a:lnTo>
                    <a:pt x="1830" y="332602"/>
                  </a:lnTo>
                  <a:lnTo>
                    <a:pt x="0" y="315993"/>
                  </a:lnTo>
                  <a:lnTo>
                    <a:pt x="10182" y="260883"/>
                  </a:lnTo>
                  <a:lnTo>
                    <a:pt x="17735" y="207313"/>
                  </a:lnTo>
                  <a:lnTo>
                    <a:pt x="27632" y="157737"/>
                  </a:lnTo>
                  <a:lnTo>
                    <a:pt x="40852" y="100284"/>
                  </a:lnTo>
                  <a:lnTo>
                    <a:pt x="44295" y="88209"/>
                  </a:lnTo>
                  <a:lnTo>
                    <a:pt x="47759" y="84839"/>
                  </a:lnTo>
                  <a:lnTo>
                    <a:pt x="51239" y="87271"/>
                  </a:lnTo>
                  <a:lnTo>
                    <a:pt x="75749" y="149030"/>
                  </a:lnTo>
                  <a:lnTo>
                    <a:pt x="91865" y="180093"/>
                  </a:lnTo>
                  <a:lnTo>
                    <a:pt x="98190" y="184699"/>
                  </a:lnTo>
                  <a:lnTo>
                    <a:pt x="104747" y="185430"/>
                  </a:lnTo>
                  <a:lnTo>
                    <a:pt x="111457" y="183578"/>
                  </a:lnTo>
                  <a:lnTo>
                    <a:pt x="117101" y="178833"/>
                  </a:lnTo>
                  <a:lnTo>
                    <a:pt x="154019" y="116025"/>
                  </a:lnTo>
                  <a:lnTo>
                    <a:pt x="180926" y="56735"/>
                  </a:lnTo>
                  <a:lnTo>
                    <a:pt x="201612" y="1311"/>
                  </a:lnTo>
                  <a:lnTo>
                    <a:pt x="204110" y="0"/>
                  </a:lnTo>
                  <a:lnTo>
                    <a:pt x="206886" y="14142"/>
                  </a:lnTo>
                  <a:lnTo>
                    <a:pt x="208668" y="70880"/>
                  </a:lnTo>
                  <a:lnTo>
                    <a:pt x="212140" y="132174"/>
                  </a:lnTo>
                  <a:lnTo>
                    <a:pt x="218155" y="189948"/>
                  </a:lnTo>
                  <a:lnTo>
                    <a:pt x="219343" y="249280"/>
                  </a:lnTo>
                  <a:lnTo>
                    <a:pt x="219578" y="296702"/>
                  </a:lnTo>
                  <a:lnTo>
                    <a:pt x="219635" y="316744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2682" y="443026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2153" y="429338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1126" y="4355938"/>
              <a:ext cx="90013" cy="169079"/>
            </a:xfrm>
            <a:custGeom>
              <a:avLst/>
              <a:gdLst/>
              <a:ahLst/>
              <a:cxnLst/>
              <a:rect l="0" t="0" r="0" b="0"/>
              <a:pathLst>
                <a:path w="90013" h="169079">
                  <a:moveTo>
                    <a:pt x="5784" y="63793"/>
                  </a:moveTo>
                  <a:lnTo>
                    <a:pt x="14849" y="122410"/>
                  </a:lnTo>
                  <a:lnTo>
                    <a:pt x="14853" y="168395"/>
                  </a:lnTo>
                  <a:lnTo>
                    <a:pt x="13000" y="168623"/>
                  </a:lnTo>
                  <a:lnTo>
                    <a:pt x="10595" y="165265"/>
                  </a:lnTo>
                  <a:lnTo>
                    <a:pt x="3298" y="105290"/>
                  </a:lnTo>
                  <a:lnTo>
                    <a:pt x="0" y="78726"/>
                  </a:lnTo>
                  <a:lnTo>
                    <a:pt x="10380" y="22259"/>
                  </a:lnTo>
                  <a:lnTo>
                    <a:pt x="15867" y="13877"/>
                  </a:lnTo>
                  <a:lnTo>
                    <a:pt x="31322" y="1444"/>
                  </a:lnTo>
                  <a:lnTo>
                    <a:pt x="39187" y="0"/>
                  </a:lnTo>
                  <a:lnTo>
                    <a:pt x="46770" y="1378"/>
                  </a:lnTo>
                  <a:lnTo>
                    <a:pt x="54165" y="4635"/>
                  </a:lnTo>
                  <a:lnTo>
                    <a:pt x="65501" y="17614"/>
                  </a:lnTo>
                  <a:lnTo>
                    <a:pt x="82311" y="60130"/>
                  </a:lnTo>
                  <a:lnTo>
                    <a:pt x="88491" y="119655"/>
                  </a:lnTo>
                  <a:lnTo>
                    <a:pt x="90012" y="16907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2195" y="4349200"/>
              <a:ext cx="115814" cy="154760"/>
            </a:xfrm>
            <a:custGeom>
              <a:avLst/>
              <a:gdLst/>
              <a:ahLst/>
              <a:cxnLst/>
              <a:rect l="0" t="0" r="0" b="0"/>
              <a:pathLst>
                <a:path w="115814" h="154760">
                  <a:moveTo>
                    <a:pt x="0" y="28417"/>
                  </a:moveTo>
                  <a:lnTo>
                    <a:pt x="17958" y="91845"/>
                  </a:lnTo>
                  <a:lnTo>
                    <a:pt x="36301" y="147763"/>
                  </a:lnTo>
                  <a:lnTo>
                    <a:pt x="17184" y="90493"/>
                  </a:lnTo>
                  <a:lnTo>
                    <a:pt x="12500" y="54089"/>
                  </a:lnTo>
                  <a:lnTo>
                    <a:pt x="16702" y="13667"/>
                  </a:lnTo>
                  <a:lnTo>
                    <a:pt x="22833" y="5715"/>
                  </a:lnTo>
                  <a:lnTo>
                    <a:pt x="31599" y="1584"/>
                  </a:lnTo>
                  <a:lnTo>
                    <a:pt x="42123" y="0"/>
                  </a:lnTo>
                  <a:lnTo>
                    <a:pt x="60056" y="4479"/>
                  </a:lnTo>
                  <a:lnTo>
                    <a:pt x="68113" y="8949"/>
                  </a:lnTo>
                  <a:lnTo>
                    <a:pt x="80185" y="26394"/>
                  </a:lnTo>
                  <a:lnTo>
                    <a:pt x="101243" y="81963"/>
                  </a:lnTo>
                  <a:lnTo>
                    <a:pt x="112589" y="128335"/>
                  </a:lnTo>
                  <a:lnTo>
                    <a:pt x="115813" y="15475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9065" y="4336573"/>
              <a:ext cx="105286" cy="179344"/>
            </a:xfrm>
            <a:custGeom>
              <a:avLst/>
              <a:gdLst/>
              <a:ahLst/>
              <a:cxnLst/>
              <a:rect l="0" t="0" r="0" b="0"/>
              <a:pathLst>
                <a:path w="105286" h="179344">
                  <a:moveTo>
                    <a:pt x="0" y="104215"/>
                  </a:moveTo>
                  <a:lnTo>
                    <a:pt x="17981" y="88574"/>
                  </a:lnTo>
                  <a:lnTo>
                    <a:pt x="64153" y="63782"/>
                  </a:lnTo>
                  <a:lnTo>
                    <a:pt x="78425" y="47641"/>
                  </a:lnTo>
                  <a:lnTo>
                    <a:pt x="83869" y="38423"/>
                  </a:lnTo>
                  <a:lnTo>
                    <a:pt x="85159" y="28768"/>
                  </a:lnTo>
                  <a:lnTo>
                    <a:pt x="80352" y="8682"/>
                  </a:lnTo>
                  <a:lnTo>
                    <a:pt x="74625" y="3092"/>
                  </a:lnTo>
                  <a:lnTo>
                    <a:pt x="67298" y="535"/>
                  </a:lnTo>
                  <a:lnTo>
                    <a:pt x="58903" y="0"/>
                  </a:lnTo>
                  <a:lnTo>
                    <a:pt x="43337" y="5645"/>
                  </a:lnTo>
                  <a:lnTo>
                    <a:pt x="35910" y="10426"/>
                  </a:lnTo>
                  <a:lnTo>
                    <a:pt x="24539" y="25097"/>
                  </a:lnTo>
                  <a:lnTo>
                    <a:pt x="7707" y="63110"/>
                  </a:lnTo>
                  <a:lnTo>
                    <a:pt x="6545" y="83607"/>
                  </a:lnTo>
                  <a:lnTo>
                    <a:pt x="15331" y="130950"/>
                  </a:lnTo>
                  <a:lnTo>
                    <a:pt x="30539" y="160360"/>
                  </a:lnTo>
                  <a:lnTo>
                    <a:pt x="46328" y="173232"/>
                  </a:lnTo>
                  <a:lnTo>
                    <a:pt x="55452" y="178302"/>
                  </a:lnTo>
                  <a:lnTo>
                    <a:pt x="65044" y="179343"/>
                  </a:lnTo>
                  <a:lnTo>
                    <a:pt x="105285" y="16738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46347" y="4303918"/>
              <a:ext cx="149389" cy="207332"/>
            </a:xfrm>
            <a:custGeom>
              <a:avLst/>
              <a:gdLst/>
              <a:ahLst/>
              <a:cxnLst/>
              <a:rect l="0" t="0" r="0" b="0"/>
              <a:pathLst>
                <a:path w="149389" h="207332">
                  <a:moveTo>
                    <a:pt x="95402" y="0"/>
                  </a:moveTo>
                  <a:lnTo>
                    <a:pt x="51440" y="20243"/>
                  </a:lnTo>
                  <a:lnTo>
                    <a:pt x="4609" y="59898"/>
                  </a:lnTo>
                  <a:lnTo>
                    <a:pt x="948" y="68008"/>
                  </a:lnTo>
                  <a:lnTo>
                    <a:pt x="0" y="86378"/>
                  </a:lnTo>
                  <a:lnTo>
                    <a:pt x="4895" y="92680"/>
                  </a:lnTo>
                  <a:lnTo>
                    <a:pt x="22811" y="99683"/>
                  </a:lnTo>
                  <a:lnTo>
                    <a:pt x="85944" y="107666"/>
                  </a:lnTo>
                  <a:lnTo>
                    <a:pt x="111086" y="114532"/>
                  </a:lnTo>
                  <a:lnTo>
                    <a:pt x="130059" y="125382"/>
                  </a:lnTo>
                  <a:lnTo>
                    <a:pt x="143171" y="141123"/>
                  </a:lnTo>
                  <a:lnTo>
                    <a:pt x="148305" y="150234"/>
                  </a:lnTo>
                  <a:lnTo>
                    <a:pt x="149388" y="159818"/>
                  </a:lnTo>
                  <a:lnTo>
                    <a:pt x="144352" y="179824"/>
                  </a:lnTo>
                  <a:lnTo>
                    <a:pt x="131196" y="194176"/>
                  </a:lnTo>
                  <a:lnTo>
                    <a:pt x="122774" y="199640"/>
                  </a:lnTo>
                  <a:lnTo>
                    <a:pt x="88565" y="207331"/>
                  </a:lnTo>
                  <a:lnTo>
                    <a:pt x="35837" y="201810"/>
                  </a:lnTo>
                  <a:lnTo>
                    <a:pt x="11174" y="20004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18151" y="4382556"/>
              <a:ext cx="141827" cy="155605"/>
            </a:xfrm>
            <a:custGeom>
              <a:avLst/>
              <a:gdLst/>
              <a:ahLst/>
              <a:cxnLst/>
              <a:rect l="0" t="0" r="0" b="0"/>
              <a:pathLst>
                <a:path w="141827" h="155605">
                  <a:moveTo>
                    <a:pt x="81526" y="5590"/>
                  </a:moveTo>
                  <a:lnTo>
                    <a:pt x="64758" y="0"/>
                  </a:lnTo>
                  <a:lnTo>
                    <a:pt x="57479" y="694"/>
                  </a:lnTo>
                  <a:lnTo>
                    <a:pt x="43152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4738" y="109019"/>
                  </a:lnTo>
                  <a:lnTo>
                    <a:pt x="9277" y="120166"/>
                  </a:lnTo>
                  <a:lnTo>
                    <a:pt x="23679" y="135671"/>
                  </a:lnTo>
                  <a:lnTo>
                    <a:pt x="61520" y="155157"/>
                  </a:lnTo>
                  <a:lnTo>
                    <a:pt x="71698" y="155604"/>
                  </a:lnTo>
                  <a:lnTo>
                    <a:pt x="92366" y="149862"/>
                  </a:lnTo>
                  <a:lnTo>
                    <a:pt x="118143" y="133475"/>
                  </a:lnTo>
                  <a:lnTo>
                    <a:pt x="130165" y="117410"/>
                  </a:lnTo>
                  <a:lnTo>
                    <a:pt x="138238" y="96232"/>
                  </a:lnTo>
                  <a:lnTo>
                    <a:pt x="141826" y="67322"/>
                  </a:lnTo>
                  <a:lnTo>
                    <a:pt x="139274" y="54933"/>
                  </a:lnTo>
                  <a:lnTo>
                    <a:pt x="127079" y="34929"/>
                  </a:lnTo>
                  <a:lnTo>
                    <a:pt x="109960" y="213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09901" y="4188104"/>
              <a:ext cx="26647" cy="368499"/>
            </a:xfrm>
            <a:custGeom>
              <a:avLst/>
              <a:gdLst/>
              <a:ahLst/>
              <a:cxnLst/>
              <a:rect l="0" t="0" r="0" b="0"/>
              <a:pathLst>
                <a:path w="26647" h="368499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3" y="119363"/>
                  </a:lnTo>
                  <a:lnTo>
                    <a:pt x="6556" y="178867"/>
                  </a:lnTo>
                  <a:lnTo>
                    <a:pt x="11595" y="231722"/>
                  </a:lnTo>
                  <a:lnTo>
                    <a:pt x="10242" y="285329"/>
                  </a:lnTo>
                  <a:lnTo>
                    <a:pt x="22580" y="343854"/>
                  </a:lnTo>
                  <a:lnTo>
                    <a:pt x="26646" y="36849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10205" y="4335503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8308" y="1170"/>
                  </a:lnTo>
                  <a:lnTo>
                    <a:pt x="5254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12557" y="4387386"/>
              <a:ext cx="197732" cy="169259"/>
            </a:xfrm>
            <a:custGeom>
              <a:avLst/>
              <a:gdLst/>
              <a:ahLst/>
              <a:cxnLst/>
              <a:rect l="0" t="0" r="0" b="0"/>
              <a:pathLst>
                <a:path w="197732" h="169259">
                  <a:moveTo>
                    <a:pt x="134560" y="63931"/>
                  </a:moveTo>
                  <a:lnTo>
                    <a:pt x="124985" y="39884"/>
                  </a:lnTo>
                  <a:lnTo>
                    <a:pt x="107027" y="18461"/>
                  </a:lnTo>
                  <a:lnTo>
                    <a:pt x="89568" y="4338"/>
                  </a:lnTo>
                  <a:lnTo>
                    <a:pt x="79999" y="805"/>
                  </a:lnTo>
                  <a:lnTo>
                    <a:pt x="60008" y="0"/>
                  </a:lnTo>
                  <a:lnTo>
                    <a:pt x="42544" y="6661"/>
                  </a:lnTo>
                  <a:lnTo>
                    <a:pt x="34612" y="11713"/>
                  </a:lnTo>
                  <a:lnTo>
                    <a:pt x="22678" y="26685"/>
                  </a:lnTo>
                  <a:lnTo>
                    <a:pt x="5485" y="64893"/>
                  </a:lnTo>
                  <a:lnTo>
                    <a:pt x="0" y="101390"/>
                  </a:lnTo>
                  <a:lnTo>
                    <a:pt x="4955" y="125033"/>
                  </a:lnTo>
                  <a:lnTo>
                    <a:pt x="20900" y="154955"/>
                  </a:lnTo>
                  <a:lnTo>
                    <a:pt x="27201" y="163218"/>
                  </a:lnTo>
                  <a:lnTo>
                    <a:pt x="34911" y="167557"/>
                  </a:lnTo>
                  <a:lnTo>
                    <a:pt x="52837" y="169258"/>
                  </a:lnTo>
                  <a:lnTo>
                    <a:pt x="69383" y="162995"/>
                  </a:lnTo>
                  <a:lnTo>
                    <a:pt x="77071" y="158050"/>
                  </a:lnTo>
                  <a:lnTo>
                    <a:pt x="88732" y="143196"/>
                  </a:lnTo>
                  <a:lnTo>
                    <a:pt x="105751" y="99475"/>
                  </a:lnTo>
                  <a:lnTo>
                    <a:pt x="106938" y="76219"/>
                  </a:lnTo>
                  <a:lnTo>
                    <a:pt x="98168" y="32693"/>
                  </a:lnTo>
                  <a:lnTo>
                    <a:pt x="96261" y="30237"/>
                  </a:lnTo>
                  <a:lnTo>
                    <a:pt x="94989" y="33279"/>
                  </a:lnTo>
                  <a:lnTo>
                    <a:pt x="94142" y="39987"/>
                  </a:lnTo>
                  <a:lnTo>
                    <a:pt x="99439" y="56799"/>
                  </a:lnTo>
                  <a:lnTo>
                    <a:pt x="121904" y="96187"/>
                  </a:lnTo>
                  <a:lnTo>
                    <a:pt x="138294" y="110632"/>
                  </a:lnTo>
                  <a:lnTo>
                    <a:pt x="147578" y="116122"/>
                  </a:lnTo>
                  <a:lnTo>
                    <a:pt x="167252" y="119102"/>
                  </a:lnTo>
                  <a:lnTo>
                    <a:pt x="197731" y="11657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94516" y="439867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6"/>
                  </a:lnTo>
                  <a:lnTo>
                    <a:pt x="17941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12169" y="5237598"/>
            <a:ext cx="1021266" cy="357970"/>
            <a:chOff x="312169" y="5237598"/>
            <a:chExt cx="1021266" cy="357970"/>
          </a:xfrm>
        </p:grpSpPr>
        <p:sp>
          <p:nvSpPr>
            <p:cNvPr id="77" name="Freeform 76"/>
            <p:cNvSpPr/>
            <p:nvPr/>
          </p:nvSpPr>
          <p:spPr>
            <a:xfrm>
              <a:off x="413329" y="5311298"/>
              <a:ext cx="14655" cy="242156"/>
            </a:xfrm>
            <a:custGeom>
              <a:avLst/>
              <a:gdLst/>
              <a:ahLst/>
              <a:cxnLst/>
              <a:rect l="0" t="0" r="0" b="0"/>
              <a:pathLst>
                <a:path w="14655" h="242156">
                  <a:moveTo>
                    <a:pt x="14654" y="0"/>
                  </a:moveTo>
                  <a:lnTo>
                    <a:pt x="0" y="49551"/>
                  </a:lnTo>
                  <a:lnTo>
                    <a:pt x="2097" y="102551"/>
                  </a:lnTo>
                  <a:lnTo>
                    <a:pt x="3725" y="158080"/>
                  </a:lnTo>
                  <a:lnTo>
                    <a:pt x="4046" y="214110"/>
                  </a:lnTo>
                  <a:lnTo>
                    <a:pt x="4125" y="242155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2698" y="5237598"/>
              <a:ext cx="273742" cy="94758"/>
            </a:xfrm>
            <a:custGeom>
              <a:avLst/>
              <a:gdLst/>
              <a:ahLst/>
              <a:cxnLst/>
              <a:rect l="0" t="0" r="0" b="0"/>
              <a:pathLst>
                <a:path w="273742" h="94758">
                  <a:moveTo>
                    <a:pt x="273741" y="0"/>
                  </a:moveTo>
                  <a:lnTo>
                    <a:pt x="215124" y="23720"/>
                  </a:lnTo>
                  <a:lnTo>
                    <a:pt x="155408" y="50336"/>
                  </a:lnTo>
                  <a:lnTo>
                    <a:pt x="101278" y="66225"/>
                  </a:lnTo>
                  <a:lnTo>
                    <a:pt x="42973" y="8416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2169" y="5532396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36263" y="8334"/>
                  </a:lnTo>
                  <a:lnTo>
                    <a:pt x="184840" y="15684"/>
                  </a:lnTo>
                  <a:lnTo>
                    <a:pt x="128452" y="28401"/>
                  </a:lnTo>
                  <a:lnTo>
                    <a:pt x="65321" y="42178"/>
                  </a:lnTo>
                  <a:lnTo>
                    <a:pt x="27934" y="526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1019" y="5406054"/>
              <a:ext cx="135924" cy="139799"/>
            </a:xfrm>
            <a:custGeom>
              <a:avLst/>
              <a:gdLst/>
              <a:ahLst/>
              <a:cxnLst/>
              <a:rect l="0" t="0" r="0" b="0"/>
              <a:pathLst>
                <a:path w="135924" h="139799">
                  <a:moveTo>
                    <a:pt x="59119" y="0"/>
                  </a:moveTo>
                  <a:lnTo>
                    <a:pt x="9621" y="55087"/>
                  </a:lnTo>
                  <a:lnTo>
                    <a:pt x="2025" y="77905"/>
                  </a:lnTo>
                  <a:lnTo>
                    <a:pt x="0" y="90541"/>
                  </a:lnTo>
                  <a:lnTo>
                    <a:pt x="3988" y="110820"/>
                  </a:lnTo>
                  <a:lnTo>
                    <a:pt x="8327" y="119504"/>
                  </a:lnTo>
                  <a:lnTo>
                    <a:pt x="22507" y="132272"/>
                  </a:lnTo>
                  <a:lnTo>
                    <a:pt x="31202" y="137314"/>
                  </a:lnTo>
                  <a:lnTo>
                    <a:pt x="50221" y="139798"/>
                  </a:lnTo>
                  <a:lnTo>
                    <a:pt x="70372" y="135832"/>
                  </a:lnTo>
                  <a:lnTo>
                    <a:pt x="100278" y="120445"/>
                  </a:lnTo>
                  <a:lnTo>
                    <a:pt x="116797" y="107733"/>
                  </a:lnTo>
                  <a:lnTo>
                    <a:pt x="133661" y="81834"/>
                  </a:lnTo>
                  <a:lnTo>
                    <a:pt x="135923" y="62107"/>
                  </a:lnTo>
                  <a:lnTo>
                    <a:pt x="131859" y="42811"/>
                  </a:lnTo>
                  <a:lnTo>
                    <a:pt x="122254" y="26436"/>
                  </a:lnTo>
                  <a:lnTo>
                    <a:pt x="113305" y="17599"/>
                  </a:lnTo>
                  <a:lnTo>
                    <a:pt x="101233" y="10528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5423" y="5342883"/>
              <a:ext cx="206260" cy="199783"/>
            </a:xfrm>
            <a:custGeom>
              <a:avLst/>
              <a:gdLst/>
              <a:ahLst/>
              <a:cxnLst/>
              <a:rect l="0" t="0" r="0" b="0"/>
              <a:pathLst>
                <a:path w="206260" h="199783">
                  <a:moveTo>
                    <a:pt x="0" y="73699"/>
                  </a:moveTo>
                  <a:lnTo>
                    <a:pt x="3120" y="116391"/>
                  </a:lnTo>
                  <a:lnTo>
                    <a:pt x="11893" y="174598"/>
                  </a:lnTo>
                  <a:lnTo>
                    <a:pt x="21274" y="193023"/>
                  </a:lnTo>
                  <a:lnTo>
                    <a:pt x="28221" y="197702"/>
                  </a:lnTo>
                  <a:lnTo>
                    <a:pt x="45298" y="199782"/>
                  </a:lnTo>
                  <a:lnTo>
                    <a:pt x="53595" y="196359"/>
                  </a:lnTo>
                  <a:lnTo>
                    <a:pt x="69054" y="183197"/>
                  </a:lnTo>
                  <a:lnTo>
                    <a:pt x="77484" y="162529"/>
                  </a:lnTo>
                  <a:lnTo>
                    <a:pt x="84510" y="106844"/>
                  </a:lnTo>
                  <a:lnTo>
                    <a:pt x="86756" y="108664"/>
                  </a:lnTo>
                  <a:lnTo>
                    <a:pt x="108627" y="156029"/>
                  </a:lnTo>
                  <a:lnTo>
                    <a:pt x="134021" y="185628"/>
                  </a:lnTo>
                  <a:lnTo>
                    <a:pt x="141990" y="189263"/>
                  </a:lnTo>
                  <a:lnTo>
                    <a:pt x="160203" y="190182"/>
                  </a:lnTo>
                  <a:lnTo>
                    <a:pt x="176877" y="183571"/>
                  </a:lnTo>
                  <a:lnTo>
                    <a:pt x="184598" y="178533"/>
                  </a:lnTo>
                  <a:lnTo>
                    <a:pt x="196298" y="160457"/>
                  </a:lnTo>
                  <a:lnTo>
                    <a:pt x="203057" y="137994"/>
                  </a:lnTo>
                  <a:lnTo>
                    <a:pt x="206259" y="78787"/>
                  </a:lnTo>
                  <a:lnTo>
                    <a:pt x="203704" y="4362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20620" y="5351677"/>
              <a:ext cx="186473" cy="182124"/>
            </a:xfrm>
            <a:custGeom>
              <a:avLst/>
              <a:gdLst/>
              <a:ahLst/>
              <a:cxnLst/>
              <a:rect l="0" t="0" r="0" b="0"/>
              <a:pathLst>
                <a:path w="186473" h="182124">
                  <a:moveTo>
                    <a:pt x="102244" y="96491"/>
                  </a:moveTo>
                  <a:lnTo>
                    <a:pt x="83116" y="34233"/>
                  </a:lnTo>
                  <a:lnTo>
                    <a:pt x="71905" y="17738"/>
                  </a:lnTo>
                  <a:lnTo>
                    <a:pt x="56005" y="5728"/>
                  </a:lnTo>
                  <a:lnTo>
                    <a:pt x="46851" y="887"/>
                  </a:lnTo>
                  <a:lnTo>
                    <a:pt x="38409" y="0"/>
                  </a:lnTo>
                  <a:lnTo>
                    <a:pt x="22790" y="5253"/>
                  </a:lnTo>
                  <a:lnTo>
                    <a:pt x="11169" y="18506"/>
                  </a:lnTo>
                  <a:lnTo>
                    <a:pt x="3274" y="37264"/>
                  </a:lnTo>
                  <a:lnTo>
                    <a:pt x="0" y="72963"/>
                  </a:lnTo>
                  <a:lnTo>
                    <a:pt x="11860" y="133340"/>
                  </a:lnTo>
                  <a:lnTo>
                    <a:pt x="27370" y="163042"/>
                  </a:lnTo>
                  <a:lnTo>
                    <a:pt x="43230" y="175982"/>
                  </a:lnTo>
                  <a:lnTo>
                    <a:pt x="52373" y="181070"/>
                  </a:lnTo>
                  <a:lnTo>
                    <a:pt x="60808" y="182123"/>
                  </a:lnTo>
                  <a:lnTo>
                    <a:pt x="76419" y="177054"/>
                  </a:lnTo>
                  <a:lnTo>
                    <a:pt x="88036" y="163882"/>
                  </a:lnTo>
                  <a:lnTo>
                    <a:pt x="105027" y="126830"/>
                  </a:lnTo>
                  <a:lnTo>
                    <a:pt x="110477" y="90533"/>
                  </a:lnTo>
                  <a:lnTo>
                    <a:pt x="110072" y="85500"/>
                  </a:lnTo>
                  <a:lnTo>
                    <a:pt x="108633" y="85654"/>
                  </a:lnTo>
                  <a:lnTo>
                    <a:pt x="106503" y="89266"/>
                  </a:lnTo>
                  <a:lnTo>
                    <a:pt x="107256" y="102639"/>
                  </a:lnTo>
                  <a:lnTo>
                    <a:pt x="112660" y="119110"/>
                  </a:lnTo>
                  <a:lnTo>
                    <a:pt x="141758" y="155896"/>
                  </a:lnTo>
                  <a:lnTo>
                    <a:pt x="158410" y="163837"/>
                  </a:lnTo>
                  <a:lnTo>
                    <a:pt x="186472" y="170190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59734" y="5384997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296041" y="245304"/>
            <a:ext cx="1579276" cy="417992"/>
            <a:chOff x="6296041" y="245304"/>
            <a:chExt cx="1579276" cy="417992"/>
          </a:xfrm>
        </p:grpSpPr>
        <p:sp>
          <p:nvSpPr>
            <p:cNvPr id="85" name="Freeform 84"/>
            <p:cNvSpPr/>
            <p:nvPr/>
          </p:nvSpPr>
          <p:spPr>
            <a:xfrm>
              <a:off x="6296041" y="245304"/>
              <a:ext cx="273742" cy="344292"/>
            </a:xfrm>
            <a:custGeom>
              <a:avLst/>
              <a:gdLst/>
              <a:ahLst/>
              <a:cxnLst/>
              <a:rect l="0" t="0" r="0" b="0"/>
              <a:pathLst>
                <a:path w="273742" h="344292">
                  <a:moveTo>
                    <a:pt x="0" y="344291"/>
                  </a:moveTo>
                  <a:lnTo>
                    <a:pt x="16789" y="289247"/>
                  </a:lnTo>
                  <a:lnTo>
                    <a:pt x="23334" y="237839"/>
                  </a:lnTo>
                  <a:lnTo>
                    <a:pt x="29956" y="182624"/>
                  </a:lnTo>
                  <a:lnTo>
                    <a:pt x="38499" y="126657"/>
                  </a:lnTo>
                  <a:lnTo>
                    <a:pt x="44520" y="73661"/>
                  </a:lnTo>
                  <a:lnTo>
                    <a:pt x="47227" y="62096"/>
                  </a:lnTo>
                  <a:lnTo>
                    <a:pt x="51372" y="56725"/>
                  </a:lnTo>
                  <a:lnTo>
                    <a:pt x="56475" y="55484"/>
                  </a:lnTo>
                  <a:lnTo>
                    <a:pt x="62217" y="56997"/>
                  </a:lnTo>
                  <a:lnTo>
                    <a:pt x="71716" y="74275"/>
                  </a:lnTo>
                  <a:lnTo>
                    <a:pt x="92156" y="131656"/>
                  </a:lnTo>
                  <a:lnTo>
                    <a:pt x="123414" y="171592"/>
                  </a:lnTo>
                  <a:lnTo>
                    <a:pt x="143369" y="179798"/>
                  </a:lnTo>
                  <a:lnTo>
                    <a:pt x="155240" y="181987"/>
                  </a:lnTo>
                  <a:lnTo>
                    <a:pt x="174671" y="178179"/>
                  </a:lnTo>
                  <a:lnTo>
                    <a:pt x="198764" y="162882"/>
                  </a:lnTo>
                  <a:lnTo>
                    <a:pt x="212342" y="149021"/>
                  </a:lnTo>
                  <a:lnTo>
                    <a:pt x="240035" y="95789"/>
                  </a:lnTo>
                  <a:lnTo>
                    <a:pt x="257420" y="34678"/>
                  </a:lnTo>
                  <a:lnTo>
                    <a:pt x="261496" y="0"/>
                  </a:lnTo>
                  <a:lnTo>
                    <a:pt x="262068" y="1290"/>
                  </a:lnTo>
                  <a:lnTo>
                    <a:pt x="263112" y="62260"/>
                  </a:lnTo>
                  <a:lnTo>
                    <a:pt x="263192" y="122205"/>
                  </a:lnTo>
                  <a:lnTo>
                    <a:pt x="263206" y="173073"/>
                  </a:lnTo>
                  <a:lnTo>
                    <a:pt x="263211" y="235428"/>
                  </a:lnTo>
                  <a:lnTo>
                    <a:pt x="266332" y="296618"/>
                  </a:lnTo>
                  <a:lnTo>
                    <a:pt x="273741" y="344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32953" y="5158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32953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23258" y="447136"/>
              <a:ext cx="140347" cy="190103"/>
            </a:xfrm>
            <a:custGeom>
              <a:avLst/>
              <a:gdLst/>
              <a:ahLst/>
              <a:cxnLst/>
              <a:rect l="0" t="0" r="0" b="0"/>
              <a:pathLst>
                <a:path w="140347" h="190103">
                  <a:moveTo>
                    <a:pt x="88680" y="5589"/>
                  </a:moveTo>
                  <a:lnTo>
                    <a:pt x="71912" y="0"/>
                  </a:lnTo>
                  <a:lnTo>
                    <a:pt x="54322" y="375"/>
                  </a:lnTo>
                  <a:lnTo>
                    <a:pt x="34805" y="5611"/>
                  </a:lnTo>
                  <a:lnTo>
                    <a:pt x="14433" y="15737"/>
                  </a:lnTo>
                  <a:lnTo>
                    <a:pt x="7596" y="24053"/>
                  </a:lnTo>
                  <a:lnTo>
                    <a:pt x="0" y="45771"/>
                  </a:lnTo>
                  <a:lnTo>
                    <a:pt x="1484" y="54604"/>
                  </a:lnTo>
                  <a:lnTo>
                    <a:pt x="5983" y="61662"/>
                  </a:lnTo>
                  <a:lnTo>
                    <a:pt x="20340" y="72624"/>
                  </a:lnTo>
                  <a:lnTo>
                    <a:pt x="38419" y="81396"/>
                  </a:lnTo>
                  <a:lnTo>
                    <a:pt x="94208" y="94947"/>
                  </a:lnTo>
                  <a:lnTo>
                    <a:pt x="131886" y="118906"/>
                  </a:lnTo>
                  <a:lnTo>
                    <a:pt x="137371" y="127927"/>
                  </a:lnTo>
                  <a:lnTo>
                    <a:pt x="140346" y="150429"/>
                  </a:lnTo>
                  <a:lnTo>
                    <a:pt x="134649" y="169788"/>
                  </a:lnTo>
                  <a:lnTo>
                    <a:pt x="129854" y="178226"/>
                  </a:lnTo>
                  <a:lnTo>
                    <a:pt x="121979" y="183851"/>
                  </a:lnTo>
                  <a:lnTo>
                    <a:pt x="100750" y="190102"/>
                  </a:lnTo>
                  <a:lnTo>
                    <a:pt x="68079" y="188031"/>
                  </a:lnTo>
                  <a:lnTo>
                    <a:pt x="36037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06482" y="426079"/>
              <a:ext cx="118660" cy="187713"/>
            </a:xfrm>
            <a:custGeom>
              <a:avLst/>
              <a:gdLst/>
              <a:ahLst/>
              <a:cxnLst/>
              <a:rect l="0" t="0" r="0" b="0"/>
              <a:pathLst>
                <a:path w="118660" h="187713">
                  <a:moveTo>
                    <a:pt x="105497" y="5589"/>
                  </a:moveTo>
                  <a:lnTo>
                    <a:pt x="88729" y="0"/>
                  </a:lnTo>
                  <a:lnTo>
                    <a:pt x="71139" y="375"/>
                  </a:lnTo>
                  <a:lnTo>
                    <a:pt x="31249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3580" y="57750"/>
                  </a:lnTo>
                  <a:lnTo>
                    <a:pt x="16917" y="68936"/>
                  </a:lnTo>
                  <a:lnTo>
                    <a:pt x="72530" y="89378"/>
                  </a:lnTo>
                  <a:lnTo>
                    <a:pt x="83519" y="93034"/>
                  </a:lnTo>
                  <a:lnTo>
                    <a:pt x="98848" y="106454"/>
                  </a:lnTo>
                  <a:lnTo>
                    <a:pt x="118221" y="143666"/>
                  </a:lnTo>
                  <a:lnTo>
                    <a:pt x="118659" y="152623"/>
                  </a:lnTo>
                  <a:lnTo>
                    <a:pt x="112907" y="168813"/>
                  </a:lnTo>
                  <a:lnTo>
                    <a:pt x="99431" y="180688"/>
                  </a:lnTo>
                  <a:lnTo>
                    <a:pt x="90924" y="185493"/>
                  </a:lnTo>
                  <a:lnTo>
                    <a:pt x="68995" y="187712"/>
                  </a:lnTo>
                  <a:lnTo>
                    <a:pt x="33461" y="185503"/>
                  </a:lnTo>
                  <a:lnTo>
                    <a:pt x="212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82515" y="499778"/>
              <a:ext cx="131585" cy="146345"/>
            </a:xfrm>
            <a:custGeom>
              <a:avLst/>
              <a:gdLst/>
              <a:ahLst/>
              <a:cxnLst/>
              <a:rect l="0" t="0" r="0" b="0"/>
              <a:pathLst>
                <a:path w="131585" h="146345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7" y="14017"/>
                  </a:lnTo>
                  <a:lnTo>
                    <a:pt x="12374" y="39672"/>
                  </a:lnTo>
                  <a:lnTo>
                    <a:pt x="2188" y="59342"/>
                  </a:lnTo>
                  <a:lnTo>
                    <a:pt x="0" y="82902"/>
                  </a:lnTo>
                  <a:lnTo>
                    <a:pt x="4098" y="107801"/>
                  </a:lnTo>
                  <a:lnTo>
                    <a:pt x="13717" y="130565"/>
                  </a:lnTo>
                  <a:lnTo>
                    <a:pt x="21897" y="138040"/>
                  </a:lnTo>
                  <a:lnTo>
                    <a:pt x="43465" y="146344"/>
                  </a:lnTo>
                  <a:lnTo>
                    <a:pt x="53428" y="146219"/>
                  </a:lnTo>
                  <a:lnTo>
                    <a:pt x="70737" y="139841"/>
                  </a:lnTo>
                  <a:lnTo>
                    <a:pt x="115238" y="103317"/>
                  </a:lnTo>
                  <a:lnTo>
                    <a:pt x="130867" y="77050"/>
                  </a:lnTo>
                  <a:lnTo>
                    <a:pt x="131584" y="67268"/>
                  </a:lnTo>
                  <a:lnTo>
                    <a:pt x="126140" y="47040"/>
                  </a:lnTo>
                  <a:lnTo>
                    <a:pt x="109921" y="21511"/>
                  </a:lnTo>
                  <a:lnTo>
                    <a:pt x="97014" y="12665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67784" y="515896"/>
              <a:ext cx="112693" cy="139293"/>
            </a:xfrm>
            <a:custGeom>
              <a:avLst/>
              <a:gdLst/>
              <a:ahLst/>
              <a:cxnLst/>
              <a:rect l="0" t="0" r="0" b="0"/>
              <a:pathLst>
                <a:path w="112693" h="139293">
                  <a:moveTo>
                    <a:pt x="17936" y="10528"/>
                  </a:moveTo>
                  <a:lnTo>
                    <a:pt x="6758" y="21707"/>
                  </a:lnTo>
                  <a:lnTo>
                    <a:pt x="1269" y="39673"/>
                  </a:lnTo>
                  <a:lnTo>
                    <a:pt x="0" y="62086"/>
                  </a:lnTo>
                  <a:lnTo>
                    <a:pt x="11791" y="115671"/>
                  </a:lnTo>
                  <a:lnTo>
                    <a:pt x="17348" y="123907"/>
                  </a:lnTo>
                  <a:lnTo>
                    <a:pt x="32883" y="136178"/>
                  </a:lnTo>
                  <a:lnTo>
                    <a:pt x="51486" y="139292"/>
                  </a:lnTo>
                  <a:lnTo>
                    <a:pt x="61360" y="138485"/>
                  </a:lnTo>
                  <a:lnTo>
                    <a:pt x="78569" y="128229"/>
                  </a:lnTo>
                  <a:lnTo>
                    <a:pt x="92848" y="111973"/>
                  </a:lnTo>
                  <a:lnTo>
                    <a:pt x="103093" y="93050"/>
                  </a:lnTo>
                  <a:lnTo>
                    <a:pt x="110795" y="45070"/>
                  </a:lnTo>
                  <a:lnTo>
                    <a:pt x="112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49737" y="484310"/>
              <a:ext cx="78140" cy="151275"/>
            </a:xfrm>
            <a:custGeom>
              <a:avLst/>
              <a:gdLst/>
              <a:ahLst/>
              <a:cxnLst/>
              <a:rect l="0" t="0" r="0" b="0"/>
              <a:pathLst>
                <a:path w="78140" h="151275">
                  <a:moveTo>
                    <a:pt x="14967" y="73700"/>
                  </a:moveTo>
                  <a:lnTo>
                    <a:pt x="9379" y="90467"/>
                  </a:lnTo>
                  <a:lnTo>
                    <a:pt x="9754" y="108058"/>
                  </a:lnTo>
                  <a:lnTo>
                    <a:pt x="20347" y="151274"/>
                  </a:lnTo>
                  <a:lnTo>
                    <a:pt x="592" y="93676"/>
                  </a:lnTo>
                  <a:lnTo>
                    <a:pt x="0" y="73219"/>
                  </a:lnTo>
                  <a:lnTo>
                    <a:pt x="4806" y="53599"/>
                  </a:lnTo>
                  <a:lnTo>
                    <a:pt x="14740" y="37080"/>
                  </a:lnTo>
                  <a:lnTo>
                    <a:pt x="39077" y="14626"/>
                  </a:lnTo>
                  <a:lnTo>
                    <a:pt x="55318" y="6501"/>
                  </a:lnTo>
                  <a:lnTo>
                    <a:pt x="781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12103" y="53695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91046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91088" y="552421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18141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348683" y="958093"/>
            <a:ext cx="1895131" cy="294799"/>
            <a:chOff x="6348683" y="958093"/>
            <a:chExt cx="1895131" cy="294799"/>
          </a:xfrm>
        </p:grpSpPr>
        <p:sp>
          <p:nvSpPr>
            <p:cNvPr id="97" name="Freeform 96"/>
            <p:cNvSpPr/>
            <p:nvPr/>
          </p:nvSpPr>
          <p:spPr>
            <a:xfrm>
              <a:off x="6348683" y="958093"/>
              <a:ext cx="269613" cy="221729"/>
            </a:xfrm>
            <a:custGeom>
              <a:avLst/>
              <a:gdLst/>
              <a:ahLst/>
              <a:cxnLst/>
              <a:rect l="0" t="0" r="0" b="0"/>
              <a:pathLst>
                <a:path w="269613" h="221729">
                  <a:moveTo>
                    <a:pt x="1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2" y="165432"/>
                  </a:lnTo>
                  <a:lnTo>
                    <a:pt x="29368" y="186999"/>
                  </a:lnTo>
                  <a:lnTo>
                    <a:pt x="40739" y="204383"/>
                  </a:lnTo>
                  <a:lnTo>
                    <a:pt x="48216" y="208785"/>
                  </a:lnTo>
                  <a:lnTo>
                    <a:pt x="65883" y="210556"/>
                  </a:lnTo>
                  <a:lnTo>
                    <a:pt x="73168" y="207051"/>
                  </a:lnTo>
                  <a:lnTo>
                    <a:pt x="84382" y="193798"/>
                  </a:lnTo>
                  <a:lnTo>
                    <a:pt x="97273" y="161017"/>
                  </a:lnTo>
                  <a:lnTo>
                    <a:pt x="104873" y="116207"/>
                  </a:lnTo>
                  <a:lnTo>
                    <a:pt x="107350" y="116076"/>
                  </a:lnTo>
                  <a:lnTo>
                    <a:pt x="113222" y="125289"/>
                  </a:lnTo>
                  <a:lnTo>
                    <a:pt x="140044" y="186948"/>
                  </a:lnTo>
                  <a:lnTo>
                    <a:pt x="165574" y="217082"/>
                  </a:lnTo>
                  <a:lnTo>
                    <a:pt x="173554" y="220761"/>
                  </a:lnTo>
                  <a:lnTo>
                    <a:pt x="191779" y="221728"/>
                  </a:lnTo>
                  <a:lnTo>
                    <a:pt x="200383" y="218009"/>
                  </a:lnTo>
                  <a:lnTo>
                    <a:pt x="238229" y="182780"/>
                  </a:lnTo>
                  <a:lnTo>
                    <a:pt x="253991" y="155932"/>
                  </a:lnTo>
                  <a:lnTo>
                    <a:pt x="268627" y="105844"/>
                  </a:lnTo>
                  <a:lnTo>
                    <a:pt x="269612" y="47077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17181" y="1116020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27710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09561" y="1060605"/>
              <a:ext cx="131813" cy="177456"/>
            </a:xfrm>
            <a:custGeom>
              <a:avLst/>
              <a:gdLst/>
              <a:ahLst/>
              <a:cxnLst/>
              <a:rect l="0" t="0" r="0" b="0"/>
              <a:pathLst>
                <a:path w="131813" h="177456">
                  <a:moveTo>
                    <a:pt x="97133" y="13301"/>
                  </a:moveTo>
                  <a:lnTo>
                    <a:pt x="85955" y="2123"/>
                  </a:lnTo>
                  <a:lnTo>
                    <a:pt x="77982" y="0"/>
                  </a:lnTo>
                  <a:lnTo>
                    <a:pt x="45576" y="2601"/>
                  </a:lnTo>
                  <a:lnTo>
                    <a:pt x="23916" y="7766"/>
                  </a:lnTo>
                  <a:lnTo>
                    <a:pt x="15566" y="13120"/>
                  </a:lnTo>
                  <a:lnTo>
                    <a:pt x="3169" y="28429"/>
                  </a:lnTo>
                  <a:lnTo>
                    <a:pt x="0" y="46931"/>
                  </a:lnTo>
                  <a:lnTo>
                    <a:pt x="792" y="56778"/>
                  </a:lnTo>
                  <a:lnTo>
                    <a:pt x="6000" y="63343"/>
                  </a:lnTo>
                  <a:lnTo>
                    <a:pt x="24264" y="70637"/>
                  </a:lnTo>
                  <a:lnTo>
                    <a:pt x="44860" y="70759"/>
                  </a:lnTo>
                  <a:lnTo>
                    <a:pt x="65712" y="69254"/>
                  </a:lnTo>
                  <a:lnTo>
                    <a:pt x="86677" y="72484"/>
                  </a:lnTo>
                  <a:lnTo>
                    <a:pt x="104575" y="80939"/>
                  </a:lnTo>
                  <a:lnTo>
                    <a:pt x="112622" y="86469"/>
                  </a:lnTo>
                  <a:lnTo>
                    <a:pt x="124685" y="101972"/>
                  </a:lnTo>
                  <a:lnTo>
                    <a:pt x="129539" y="111020"/>
                  </a:lnTo>
                  <a:lnTo>
                    <a:pt x="131812" y="130431"/>
                  </a:lnTo>
                  <a:lnTo>
                    <a:pt x="130782" y="140521"/>
                  </a:lnTo>
                  <a:lnTo>
                    <a:pt x="120277" y="157971"/>
                  </a:lnTo>
                  <a:lnTo>
                    <a:pt x="112562" y="165900"/>
                  </a:lnTo>
                  <a:lnTo>
                    <a:pt x="91512" y="174709"/>
                  </a:lnTo>
                  <a:lnTo>
                    <a:pt x="67729" y="177455"/>
                  </a:lnTo>
                  <a:lnTo>
                    <a:pt x="26985" y="169686"/>
                  </a:lnTo>
                  <a:lnTo>
                    <a:pt x="2377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08952" y="1076833"/>
              <a:ext cx="150427" cy="150495"/>
            </a:xfrm>
            <a:custGeom>
              <a:avLst/>
              <a:gdLst/>
              <a:ahLst/>
              <a:cxnLst/>
              <a:rect l="0" t="0" r="0" b="0"/>
              <a:pathLst>
                <a:path w="150427" h="150495">
                  <a:moveTo>
                    <a:pt x="87255" y="18130"/>
                  </a:moveTo>
                  <a:lnTo>
                    <a:pt x="76076" y="6952"/>
                  </a:lnTo>
                  <a:lnTo>
                    <a:pt x="58111" y="1464"/>
                  </a:lnTo>
                  <a:lnTo>
                    <a:pt x="46768" y="0"/>
                  </a:lnTo>
                  <a:lnTo>
                    <a:pt x="27927" y="4613"/>
                  </a:lnTo>
                  <a:lnTo>
                    <a:pt x="19627" y="9119"/>
                  </a:lnTo>
                  <a:lnTo>
                    <a:pt x="7286" y="23484"/>
                  </a:lnTo>
                  <a:lnTo>
                    <a:pt x="2357" y="32228"/>
                  </a:lnTo>
                  <a:lnTo>
                    <a:pt x="0" y="57541"/>
                  </a:lnTo>
                  <a:lnTo>
                    <a:pt x="4022" y="85949"/>
                  </a:lnTo>
                  <a:lnTo>
                    <a:pt x="19439" y="120503"/>
                  </a:lnTo>
                  <a:lnTo>
                    <a:pt x="32158" y="138109"/>
                  </a:lnTo>
                  <a:lnTo>
                    <a:pt x="51848" y="147493"/>
                  </a:lnTo>
                  <a:lnTo>
                    <a:pt x="75028" y="150494"/>
                  </a:lnTo>
                  <a:lnTo>
                    <a:pt x="97028" y="147929"/>
                  </a:lnTo>
                  <a:lnTo>
                    <a:pt x="115385" y="139769"/>
                  </a:lnTo>
                  <a:lnTo>
                    <a:pt x="135754" y="128261"/>
                  </a:lnTo>
                  <a:lnTo>
                    <a:pt x="150426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85124" y="1092190"/>
              <a:ext cx="145757" cy="125738"/>
            </a:xfrm>
            <a:custGeom>
              <a:avLst/>
              <a:gdLst/>
              <a:ahLst/>
              <a:cxnLst/>
              <a:rect l="0" t="0" r="0" b="0"/>
              <a:pathLst>
                <a:path w="145757" h="125738">
                  <a:moveTo>
                    <a:pt x="100596" y="13302"/>
                  </a:moveTo>
                  <a:lnTo>
                    <a:pt x="89418" y="2123"/>
                  </a:lnTo>
                  <a:lnTo>
                    <a:pt x="82615" y="0"/>
                  </a:lnTo>
                  <a:lnTo>
                    <a:pt x="65698" y="761"/>
                  </a:lnTo>
                  <a:lnTo>
                    <a:pt x="36444" y="13355"/>
                  </a:lnTo>
                  <a:lnTo>
                    <a:pt x="11138" y="31905"/>
                  </a:lnTo>
                  <a:lnTo>
                    <a:pt x="2345" y="51596"/>
                  </a:lnTo>
                  <a:lnTo>
                    <a:pt x="0" y="63397"/>
                  </a:lnTo>
                  <a:lnTo>
                    <a:pt x="3634" y="85869"/>
                  </a:lnTo>
                  <a:lnTo>
                    <a:pt x="7879" y="96775"/>
                  </a:lnTo>
                  <a:lnTo>
                    <a:pt x="21954" y="112012"/>
                  </a:lnTo>
                  <a:lnTo>
                    <a:pt x="30620" y="117713"/>
                  </a:lnTo>
                  <a:lnTo>
                    <a:pt x="65175" y="125737"/>
                  </a:lnTo>
                  <a:lnTo>
                    <a:pt x="99460" y="122525"/>
                  </a:lnTo>
                  <a:lnTo>
                    <a:pt x="118028" y="114098"/>
                  </a:lnTo>
                  <a:lnTo>
                    <a:pt x="126255" y="108575"/>
                  </a:lnTo>
                  <a:lnTo>
                    <a:pt x="138516" y="93080"/>
                  </a:lnTo>
                  <a:lnTo>
                    <a:pt x="143424" y="84035"/>
                  </a:lnTo>
                  <a:lnTo>
                    <a:pt x="145756" y="64626"/>
                  </a:lnTo>
                  <a:lnTo>
                    <a:pt x="144740" y="54537"/>
                  </a:lnTo>
                  <a:lnTo>
                    <a:pt x="134254" y="37088"/>
                  </a:lnTo>
                  <a:lnTo>
                    <a:pt x="117978" y="17230"/>
                  </a:lnTo>
                  <a:lnTo>
                    <a:pt x="11112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72150" y="1088169"/>
              <a:ext cx="155727" cy="154194"/>
            </a:xfrm>
            <a:custGeom>
              <a:avLst/>
              <a:gdLst/>
              <a:ahLst/>
              <a:cxnLst/>
              <a:rect l="0" t="0" r="0" b="0"/>
              <a:pathLst>
                <a:path w="155727" h="154194">
                  <a:moveTo>
                    <a:pt x="18855" y="80494"/>
                  </a:moveTo>
                  <a:lnTo>
                    <a:pt x="21975" y="123186"/>
                  </a:lnTo>
                  <a:lnTo>
                    <a:pt x="24445" y="133521"/>
                  </a:lnTo>
                  <a:lnTo>
                    <a:pt x="23751" y="136903"/>
                  </a:lnTo>
                  <a:lnTo>
                    <a:pt x="20949" y="135647"/>
                  </a:lnTo>
                  <a:lnTo>
                    <a:pt x="12766" y="124894"/>
                  </a:lnTo>
                  <a:lnTo>
                    <a:pt x="5230" y="108416"/>
                  </a:lnTo>
                  <a:lnTo>
                    <a:pt x="0" y="73819"/>
                  </a:lnTo>
                  <a:lnTo>
                    <a:pt x="4040" y="33932"/>
                  </a:lnTo>
                  <a:lnTo>
                    <a:pt x="8978" y="23717"/>
                  </a:lnTo>
                  <a:lnTo>
                    <a:pt x="23824" y="9246"/>
                  </a:lnTo>
                  <a:lnTo>
                    <a:pt x="45240" y="2035"/>
                  </a:lnTo>
                  <a:lnTo>
                    <a:pt x="69186" y="0"/>
                  </a:lnTo>
                  <a:lnTo>
                    <a:pt x="91527" y="2995"/>
                  </a:lnTo>
                  <a:lnTo>
                    <a:pt x="110035" y="14464"/>
                  </a:lnTo>
                  <a:lnTo>
                    <a:pt x="140981" y="50423"/>
                  </a:lnTo>
                  <a:lnTo>
                    <a:pt x="149173" y="73758"/>
                  </a:lnTo>
                  <a:lnTo>
                    <a:pt x="154863" y="135975"/>
                  </a:lnTo>
                  <a:lnTo>
                    <a:pt x="155726" y="154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69434" y="1097158"/>
              <a:ext cx="170706" cy="140692"/>
            </a:xfrm>
            <a:custGeom>
              <a:avLst/>
              <a:gdLst/>
              <a:ahLst/>
              <a:cxnLst/>
              <a:rect l="0" t="0" r="0" b="0"/>
              <a:pathLst>
                <a:path w="170706" h="140692">
                  <a:moveTo>
                    <a:pt x="105840" y="8334"/>
                  </a:moveTo>
                  <a:lnTo>
                    <a:pt x="68362" y="0"/>
                  </a:lnTo>
                  <a:lnTo>
                    <a:pt x="33515" y="1575"/>
                  </a:lnTo>
                  <a:lnTo>
                    <a:pt x="22528" y="3828"/>
                  </a:lnTo>
                  <a:lnTo>
                    <a:pt x="14034" y="8839"/>
                  </a:lnTo>
                  <a:lnTo>
                    <a:pt x="1476" y="23766"/>
                  </a:lnTo>
                  <a:lnTo>
                    <a:pt x="0" y="31490"/>
                  </a:lnTo>
                  <a:lnTo>
                    <a:pt x="1355" y="38979"/>
                  </a:lnTo>
                  <a:lnTo>
                    <a:pt x="4598" y="46312"/>
                  </a:lnTo>
                  <a:lnTo>
                    <a:pt x="17560" y="57578"/>
                  </a:lnTo>
                  <a:lnTo>
                    <a:pt x="36189" y="65315"/>
                  </a:lnTo>
                  <a:lnTo>
                    <a:pt x="71815" y="68501"/>
                  </a:lnTo>
                  <a:lnTo>
                    <a:pt x="115887" y="65929"/>
                  </a:lnTo>
                  <a:lnTo>
                    <a:pt x="136042" y="71366"/>
                  </a:lnTo>
                  <a:lnTo>
                    <a:pt x="152799" y="81582"/>
                  </a:lnTo>
                  <a:lnTo>
                    <a:pt x="164925" y="97040"/>
                  </a:lnTo>
                  <a:lnTo>
                    <a:pt x="169797" y="106076"/>
                  </a:lnTo>
                  <a:lnTo>
                    <a:pt x="170705" y="114439"/>
                  </a:lnTo>
                  <a:lnTo>
                    <a:pt x="165475" y="129971"/>
                  </a:lnTo>
                  <a:lnTo>
                    <a:pt x="158465" y="135049"/>
                  </a:lnTo>
                  <a:lnTo>
                    <a:pt x="138198" y="140691"/>
                  </a:lnTo>
                  <a:lnTo>
                    <a:pt x="91124" y="136277"/>
                  </a:lnTo>
                  <a:lnTo>
                    <a:pt x="74255" y="134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22673" y="1158134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2673" y="10528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17430" y="1076529"/>
              <a:ext cx="147400" cy="165834"/>
            </a:xfrm>
            <a:custGeom>
              <a:avLst/>
              <a:gdLst/>
              <a:ahLst/>
              <a:cxnLst/>
              <a:rect l="0" t="0" r="0" b="0"/>
              <a:pathLst>
                <a:path w="147400" h="165834">
                  <a:moveTo>
                    <a:pt x="0" y="60548"/>
                  </a:moveTo>
                  <a:lnTo>
                    <a:pt x="9065" y="119165"/>
                  </a:lnTo>
                  <a:lnTo>
                    <a:pt x="21273" y="153955"/>
                  </a:lnTo>
                  <a:lnTo>
                    <a:pt x="23541" y="157915"/>
                  </a:lnTo>
                  <a:lnTo>
                    <a:pt x="23882" y="157045"/>
                  </a:lnTo>
                  <a:lnTo>
                    <a:pt x="12157" y="95942"/>
                  </a:lnTo>
                  <a:lnTo>
                    <a:pt x="22195" y="39993"/>
                  </a:lnTo>
                  <a:lnTo>
                    <a:pt x="29752" y="19827"/>
                  </a:lnTo>
                  <a:lnTo>
                    <a:pt x="40909" y="3066"/>
                  </a:lnTo>
                  <a:lnTo>
                    <a:pt x="48330" y="0"/>
                  </a:lnTo>
                  <a:lnTo>
                    <a:pt x="56786" y="295"/>
                  </a:lnTo>
                  <a:lnTo>
                    <a:pt x="65933" y="2832"/>
                  </a:lnTo>
                  <a:lnTo>
                    <a:pt x="82336" y="15009"/>
                  </a:lnTo>
                  <a:lnTo>
                    <a:pt x="117904" y="61484"/>
                  </a:lnTo>
                  <a:lnTo>
                    <a:pt x="130731" y="93581"/>
                  </a:lnTo>
                  <a:lnTo>
                    <a:pt x="138777" y="139516"/>
                  </a:lnTo>
                  <a:lnTo>
                    <a:pt x="147399" y="165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91171" y="1105492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369741" y="1431875"/>
            <a:ext cx="1652975" cy="382032"/>
            <a:chOff x="6369741" y="1431875"/>
            <a:chExt cx="1652975" cy="382032"/>
          </a:xfrm>
        </p:grpSpPr>
        <p:sp>
          <p:nvSpPr>
            <p:cNvPr id="110" name="Freeform 109"/>
            <p:cNvSpPr/>
            <p:nvPr/>
          </p:nvSpPr>
          <p:spPr>
            <a:xfrm>
              <a:off x="6527669" y="1473989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21056" y="0"/>
                  </a:moveTo>
                  <a:lnTo>
                    <a:pt x="12723" y="37478"/>
                  </a:lnTo>
                  <a:lnTo>
                    <a:pt x="5373" y="94491"/>
                  </a:lnTo>
                  <a:lnTo>
                    <a:pt x="1592" y="144851"/>
                  </a:lnTo>
                  <a:lnTo>
                    <a:pt x="314" y="20235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69741" y="1431875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4413" y="14654"/>
                  </a:lnTo>
                  <a:lnTo>
                    <a:pt x="244202" y="28198"/>
                  </a:lnTo>
                  <a:lnTo>
                    <a:pt x="186103" y="42138"/>
                  </a:lnTo>
                  <a:lnTo>
                    <a:pt x="135861" y="52650"/>
                  </a:lnTo>
                  <a:lnTo>
                    <a:pt x="77659" y="66682"/>
                  </a:lnTo>
                  <a:lnTo>
                    <a:pt x="19484" y="758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69741" y="1684559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271242" y="14654"/>
                  </a:lnTo>
                  <a:lnTo>
                    <a:pt x="217238" y="24749"/>
                  </a:lnTo>
                  <a:lnTo>
                    <a:pt x="167962" y="35149"/>
                  </a:lnTo>
                  <a:lnTo>
                    <a:pt x="110559" y="49144"/>
                  </a:lnTo>
                  <a:lnTo>
                    <a:pt x="47747" y="666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69875" y="1473989"/>
              <a:ext cx="21006" cy="315856"/>
            </a:xfrm>
            <a:custGeom>
              <a:avLst/>
              <a:gdLst/>
              <a:ahLst/>
              <a:cxnLst/>
              <a:rect l="0" t="0" r="0" b="0"/>
              <a:pathLst>
                <a:path w="21006" h="315856">
                  <a:moveTo>
                    <a:pt x="21005" y="0"/>
                  </a:moveTo>
                  <a:lnTo>
                    <a:pt x="9827" y="11179"/>
                  </a:lnTo>
                  <a:lnTo>
                    <a:pt x="4339" y="29145"/>
                  </a:lnTo>
                  <a:lnTo>
                    <a:pt x="816" y="84396"/>
                  </a:lnTo>
                  <a:lnTo>
                    <a:pt x="120" y="144400"/>
                  </a:lnTo>
                  <a:lnTo>
                    <a:pt x="0" y="194214"/>
                  </a:lnTo>
                  <a:lnTo>
                    <a:pt x="1134" y="244848"/>
                  </a:lnTo>
                  <a:lnTo>
                    <a:pt x="11404" y="295113"/>
                  </a:lnTo>
                  <a:lnTo>
                    <a:pt x="21005" y="315855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90577" y="1495046"/>
              <a:ext cx="16118" cy="263214"/>
            </a:xfrm>
            <a:custGeom>
              <a:avLst/>
              <a:gdLst/>
              <a:ahLst/>
              <a:cxnLst/>
              <a:rect l="0" t="0" r="0" b="0"/>
              <a:pathLst>
                <a:path w="16118" h="263214">
                  <a:moveTo>
                    <a:pt x="5588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6"/>
                  </a:lnTo>
                  <a:lnTo>
                    <a:pt x="12764" y="193307"/>
                  </a:lnTo>
                  <a:lnTo>
                    <a:pt x="15454" y="242689"/>
                  </a:lnTo>
                  <a:lnTo>
                    <a:pt x="16117" y="263213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16918" y="1674031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1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01450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19239" y="1612280"/>
              <a:ext cx="134896" cy="177565"/>
            </a:xfrm>
            <a:custGeom>
              <a:avLst/>
              <a:gdLst/>
              <a:ahLst/>
              <a:cxnLst/>
              <a:rect l="0" t="0" r="0" b="0"/>
              <a:pathLst>
                <a:path w="134896" h="177565">
                  <a:moveTo>
                    <a:pt x="19082" y="72279"/>
                  </a:moveTo>
                  <a:lnTo>
                    <a:pt x="7904" y="83457"/>
                  </a:lnTo>
                  <a:lnTo>
                    <a:pt x="5781" y="90260"/>
                  </a:lnTo>
                  <a:lnTo>
                    <a:pt x="8382" y="116601"/>
                  </a:lnTo>
                  <a:lnTo>
                    <a:pt x="24054" y="170739"/>
                  </a:lnTo>
                  <a:lnTo>
                    <a:pt x="4691" y="113305"/>
                  </a:lnTo>
                  <a:lnTo>
                    <a:pt x="0" y="76896"/>
                  </a:lnTo>
                  <a:lnTo>
                    <a:pt x="4199" y="42062"/>
                  </a:lnTo>
                  <a:lnTo>
                    <a:pt x="18441" y="9513"/>
                  </a:lnTo>
                  <a:lnTo>
                    <a:pt x="25674" y="3529"/>
                  </a:lnTo>
                  <a:lnTo>
                    <a:pt x="34005" y="710"/>
                  </a:lnTo>
                  <a:lnTo>
                    <a:pt x="43069" y="0"/>
                  </a:lnTo>
                  <a:lnTo>
                    <a:pt x="51451" y="3036"/>
                  </a:lnTo>
                  <a:lnTo>
                    <a:pt x="67003" y="15768"/>
                  </a:lnTo>
                  <a:lnTo>
                    <a:pt x="83324" y="42667"/>
                  </a:lnTo>
                  <a:lnTo>
                    <a:pt x="106605" y="104038"/>
                  </a:lnTo>
                  <a:lnTo>
                    <a:pt x="124339" y="158624"/>
                  </a:lnTo>
                  <a:lnTo>
                    <a:pt x="134895" y="177564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88422" y="1631917"/>
              <a:ext cx="129774" cy="168932"/>
            </a:xfrm>
            <a:custGeom>
              <a:avLst/>
              <a:gdLst/>
              <a:ahLst/>
              <a:cxnLst/>
              <a:rect l="0" t="0" r="0" b="0"/>
              <a:pathLst>
                <a:path w="129774" h="168932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3377" y="85966"/>
                  </a:lnTo>
                  <a:lnTo>
                    <a:pt x="0" y="111126"/>
                  </a:lnTo>
                  <a:lnTo>
                    <a:pt x="4738" y="131668"/>
                  </a:lnTo>
                  <a:lnTo>
                    <a:pt x="26843" y="163919"/>
                  </a:lnTo>
                  <a:lnTo>
                    <a:pt x="35712" y="167771"/>
                  </a:lnTo>
                  <a:lnTo>
                    <a:pt x="58045" y="168931"/>
                  </a:lnTo>
                  <a:lnTo>
                    <a:pt x="91336" y="163007"/>
                  </a:lnTo>
                  <a:lnTo>
                    <a:pt x="109672" y="150826"/>
                  </a:lnTo>
                  <a:lnTo>
                    <a:pt x="117838" y="142665"/>
                  </a:lnTo>
                  <a:lnTo>
                    <a:pt x="126911" y="121118"/>
                  </a:lnTo>
                  <a:lnTo>
                    <a:pt x="129773" y="95944"/>
                  </a:lnTo>
                  <a:lnTo>
                    <a:pt x="127146" y="69158"/>
                  </a:lnTo>
                  <a:lnTo>
                    <a:pt x="118959" y="47894"/>
                  </a:lnTo>
                  <a:lnTo>
                    <a:pt x="107521" y="31814"/>
                  </a:lnTo>
                  <a:lnTo>
                    <a:pt x="81526" y="1052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96290" y="167403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06819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00713" y="1626328"/>
              <a:ext cx="158680" cy="187579"/>
            </a:xfrm>
            <a:custGeom>
              <a:avLst/>
              <a:gdLst/>
              <a:ahLst/>
              <a:cxnLst/>
              <a:rect l="0" t="0" r="0" b="0"/>
              <a:pathLst>
                <a:path w="158680" h="187579">
                  <a:moveTo>
                    <a:pt x="116675" y="5589"/>
                  </a:moveTo>
                  <a:lnTo>
                    <a:pt x="99908" y="0"/>
                  </a:lnTo>
                  <a:lnTo>
                    <a:pt x="82318" y="375"/>
                  </a:lnTo>
                  <a:lnTo>
                    <a:pt x="42428" y="10148"/>
                  </a:lnTo>
                  <a:lnTo>
                    <a:pt x="16818" y="25527"/>
                  </a:lnTo>
                  <a:lnTo>
                    <a:pt x="4834" y="41357"/>
                  </a:lnTo>
                  <a:lnTo>
                    <a:pt x="0" y="50491"/>
                  </a:lnTo>
                  <a:lnTo>
                    <a:pt x="288" y="57750"/>
                  </a:lnTo>
                  <a:lnTo>
                    <a:pt x="3988" y="63760"/>
                  </a:lnTo>
                  <a:lnTo>
                    <a:pt x="9965" y="68936"/>
                  </a:lnTo>
                  <a:lnTo>
                    <a:pt x="29084" y="74687"/>
                  </a:lnTo>
                  <a:lnTo>
                    <a:pt x="85076" y="83968"/>
                  </a:lnTo>
                  <a:lnTo>
                    <a:pt x="134479" y="98237"/>
                  </a:lnTo>
                  <a:lnTo>
                    <a:pt x="152274" y="109547"/>
                  </a:lnTo>
                  <a:lnTo>
                    <a:pt x="156785" y="118178"/>
                  </a:lnTo>
                  <a:lnTo>
                    <a:pt x="158679" y="140246"/>
                  </a:lnTo>
                  <a:lnTo>
                    <a:pt x="155206" y="150343"/>
                  </a:lnTo>
                  <a:lnTo>
                    <a:pt x="141989" y="167800"/>
                  </a:lnTo>
                  <a:lnTo>
                    <a:pt x="114817" y="185193"/>
                  </a:lnTo>
                  <a:lnTo>
                    <a:pt x="88553" y="187578"/>
                  </a:lnTo>
                  <a:lnTo>
                    <a:pt x="27271" y="177733"/>
                  </a:lnTo>
                  <a:lnTo>
                    <a:pt x="11390" y="174045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17430" y="162138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1140" y="0"/>
                  </a:lnTo>
                  <a:lnTo>
                    <a:pt x="2740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254134" y="2214347"/>
            <a:ext cx="1579276" cy="565177"/>
            <a:chOff x="7254134" y="2214347"/>
            <a:chExt cx="1579276" cy="565177"/>
          </a:xfrm>
        </p:grpSpPr>
        <p:sp>
          <p:nvSpPr>
            <p:cNvPr id="124" name="Freeform 123"/>
            <p:cNvSpPr/>
            <p:nvPr/>
          </p:nvSpPr>
          <p:spPr>
            <a:xfrm>
              <a:off x="7254134" y="2214347"/>
              <a:ext cx="252686" cy="354607"/>
            </a:xfrm>
            <a:custGeom>
              <a:avLst/>
              <a:gdLst/>
              <a:ahLst/>
              <a:cxnLst/>
              <a:rect l="0" t="0" r="0" b="0"/>
              <a:pathLst>
                <a:path w="252686" h="354607">
                  <a:moveTo>
                    <a:pt x="0" y="354606"/>
                  </a:moveTo>
                  <a:lnTo>
                    <a:pt x="11453" y="300461"/>
                  </a:lnTo>
                  <a:lnTo>
                    <a:pt x="19160" y="239926"/>
                  </a:lnTo>
                  <a:lnTo>
                    <a:pt x="26085" y="188955"/>
                  </a:lnTo>
                  <a:lnTo>
                    <a:pt x="37735" y="126566"/>
                  </a:lnTo>
                  <a:lnTo>
                    <a:pt x="44369" y="65369"/>
                  </a:lnTo>
                  <a:lnTo>
                    <a:pt x="52723" y="7681"/>
                  </a:lnTo>
                  <a:lnTo>
                    <a:pt x="55036" y="7509"/>
                  </a:lnTo>
                  <a:lnTo>
                    <a:pt x="57748" y="10904"/>
                  </a:lnTo>
                  <a:lnTo>
                    <a:pt x="65577" y="62611"/>
                  </a:lnTo>
                  <a:lnTo>
                    <a:pt x="82205" y="121962"/>
                  </a:lnTo>
                  <a:lnTo>
                    <a:pt x="100917" y="153093"/>
                  </a:lnTo>
                  <a:lnTo>
                    <a:pt x="118551" y="169898"/>
                  </a:lnTo>
                  <a:lnTo>
                    <a:pt x="128168" y="172976"/>
                  </a:lnTo>
                  <a:lnTo>
                    <a:pt x="148211" y="170156"/>
                  </a:lnTo>
                  <a:lnTo>
                    <a:pt x="165698" y="157985"/>
                  </a:lnTo>
                  <a:lnTo>
                    <a:pt x="180099" y="140877"/>
                  </a:lnTo>
                  <a:lnTo>
                    <a:pt x="208363" y="85388"/>
                  </a:lnTo>
                  <a:lnTo>
                    <a:pt x="226989" y="31239"/>
                  </a:lnTo>
                  <a:lnTo>
                    <a:pt x="234636" y="3437"/>
                  </a:lnTo>
                  <a:lnTo>
                    <a:pt x="237142" y="0"/>
                  </a:lnTo>
                  <a:lnTo>
                    <a:pt x="238814" y="3559"/>
                  </a:lnTo>
                  <a:lnTo>
                    <a:pt x="239501" y="23110"/>
                  </a:lnTo>
                  <a:lnTo>
                    <a:pt x="233529" y="83321"/>
                  </a:lnTo>
                  <a:lnTo>
                    <a:pt x="235310" y="134235"/>
                  </a:lnTo>
                  <a:lnTo>
                    <a:pt x="240127" y="186366"/>
                  </a:lnTo>
                  <a:lnTo>
                    <a:pt x="241555" y="235737"/>
                  </a:lnTo>
                  <a:lnTo>
                    <a:pt x="247627" y="294341"/>
                  </a:lnTo>
                  <a:lnTo>
                    <a:pt x="252685" y="354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04868" y="2421554"/>
              <a:ext cx="7236" cy="147400"/>
            </a:xfrm>
            <a:custGeom>
              <a:avLst/>
              <a:gdLst/>
              <a:ahLst/>
              <a:cxnLst/>
              <a:rect l="0" t="0" r="0" b="0"/>
              <a:pathLst>
                <a:path w="7236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6"/>
                  </a:lnTo>
                  <a:lnTo>
                    <a:pt x="723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80518" y="2337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88133" y="2413953"/>
              <a:ext cx="145070" cy="165573"/>
            </a:xfrm>
            <a:custGeom>
              <a:avLst/>
              <a:gdLst/>
              <a:ahLst/>
              <a:cxnLst/>
              <a:rect l="0" t="0" r="0" b="0"/>
              <a:pathLst>
                <a:path w="145070" h="165573">
                  <a:moveTo>
                    <a:pt x="102955" y="18129"/>
                  </a:moveTo>
                  <a:lnTo>
                    <a:pt x="91776" y="6951"/>
                  </a:lnTo>
                  <a:lnTo>
                    <a:pt x="73810" y="1463"/>
                  </a:lnTo>
                  <a:lnTo>
                    <a:pt x="62468" y="0"/>
                  </a:lnTo>
                  <a:lnTo>
                    <a:pt x="43627" y="4613"/>
                  </a:lnTo>
                  <a:lnTo>
                    <a:pt x="35327" y="9118"/>
                  </a:lnTo>
                  <a:lnTo>
                    <a:pt x="22985" y="23483"/>
                  </a:lnTo>
                  <a:lnTo>
                    <a:pt x="5530" y="61301"/>
                  </a:lnTo>
                  <a:lnTo>
                    <a:pt x="0" y="97732"/>
                  </a:lnTo>
                  <a:lnTo>
                    <a:pt x="4944" y="121358"/>
                  </a:lnTo>
                  <a:lnTo>
                    <a:pt x="16111" y="142388"/>
                  </a:lnTo>
                  <a:lnTo>
                    <a:pt x="32773" y="159533"/>
                  </a:lnTo>
                  <a:lnTo>
                    <a:pt x="42129" y="163871"/>
                  </a:lnTo>
                  <a:lnTo>
                    <a:pt x="61883" y="165572"/>
                  </a:lnTo>
                  <a:lnTo>
                    <a:pt x="92736" y="154363"/>
                  </a:lnTo>
                  <a:lnTo>
                    <a:pt x="145069" y="112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33202" y="2242570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0" y="0"/>
                  </a:moveTo>
                  <a:lnTo>
                    <a:pt x="5589" y="62092"/>
                  </a:lnTo>
                  <a:lnTo>
                    <a:pt x="10723" y="120713"/>
                  </a:lnTo>
                  <a:lnTo>
                    <a:pt x="18669" y="178565"/>
                  </a:lnTo>
                  <a:lnTo>
                    <a:pt x="27978" y="241883"/>
                  </a:lnTo>
                  <a:lnTo>
                    <a:pt x="36699" y="303673"/>
                  </a:lnTo>
                  <a:lnTo>
                    <a:pt x="37334" y="307733"/>
                  </a:lnTo>
                  <a:lnTo>
                    <a:pt x="36588" y="306931"/>
                  </a:lnTo>
                  <a:lnTo>
                    <a:pt x="34920" y="302886"/>
                  </a:lnTo>
                  <a:lnTo>
                    <a:pt x="32573" y="274837"/>
                  </a:lnTo>
                  <a:lnTo>
                    <a:pt x="43169" y="221242"/>
                  </a:lnTo>
                  <a:lnTo>
                    <a:pt x="50771" y="201275"/>
                  </a:lnTo>
                  <a:lnTo>
                    <a:pt x="61950" y="184602"/>
                  </a:lnTo>
                  <a:lnTo>
                    <a:pt x="68206" y="181559"/>
                  </a:lnTo>
                  <a:lnTo>
                    <a:pt x="74716" y="181871"/>
                  </a:lnTo>
                  <a:lnTo>
                    <a:pt x="81397" y="184418"/>
                  </a:lnTo>
                  <a:lnTo>
                    <a:pt x="95058" y="199726"/>
                  </a:lnTo>
                  <a:lnTo>
                    <a:pt x="117302" y="242093"/>
                  </a:lnTo>
                  <a:lnTo>
                    <a:pt x="128271" y="300003"/>
                  </a:lnTo>
                  <a:lnTo>
                    <a:pt x="13687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25642" y="2474197"/>
              <a:ext cx="18131" cy="94757"/>
            </a:xfrm>
            <a:custGeom>
              <a:avLst/>
              <a:gdLst/>
              <a:ahLst/>
              <a:cxnLst/>
              <a:rect l="0" t="0" r="0" b="0"/>
              <a:pathLst>
                <a:path w="18131" h="94757">
                  <a:moveTo>
                    <a:pt x="18130" y="0"/>
                  </a:moveTo>
                  <a:lnTo>
                    <a:pt x="6952" y="16767"/>
                  </a:lnTo>
                  <a:lnTo>
                    <a:pt x="0" y="49551"/>
                  </a:lnTo>
                  <a:lnTo>
                    <a:pt x="760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022715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022715" y="2440534"/>
              <a:ext cx="246835" cy="338990"/>
            </a:xfrm>
            <a:custGeom>
              <a:avLst/>
              <a:gdLst/>
              <a:ahLst/>
              <a:cxnLst/>
              <a:rect l="0" t="0" r="0" b="0"/>
              <a:pathLst>
                <a:path w="246835" h="338990">
                  <a:moveTo>
                    <a:pt x="200042" y="54719"/>
                  </a:moveTo>
                  <a:lnTo>
                    <a:pt x="190466" y="30673"/>
                  </a:lnTo>
                  <a:lnTo>
                    <a:pt x="179798" y="16346"/>
                  </a:lnTo>
                  <a:lnTo>
                    <a:pt x="155049" y="716"/>
                  </a:lnTo>
                  <a:lnTo>
                    <a:pt x="146650" y="0"/>
                  </a:lnTo>
                  <a:lnTo>
                    <a:pt x="131078" y="5443"/>
                  </a:lnTo>
                  <a:lnTo>
                    <a:pt x="109158" y="21662"/>
                  </a:lnTo>
                  <a:lnTo>
                    <a:pt x="101157" y="40807"/>
                  </a:lnTo>
                  <a:lnTo>
                    <a:pt x="98771" y="63744"/>
                  </a:lnTo>
                  <a:lnTo>
                    <a:pt x="101610" y="85636"/>
                  </a:lnTo>
                  <a:lnTo>
                    <a:pt x="109890" y="103945"/>
                  </a:lnTo>
                  <a:lnTo>
                    <a:pt x="115375" y="112103"/>
                  </a:lnTo>
                  <a:lnTo>
                    <a:pt x="122540" y="115202"/>
                  </a:lnTo>
                  <a:lnTo>
                    <a:pt x="130826" y="114929"/>
                  </a:lnTo>
                  <a:lnTo>
                    <a:pt x="139860" y="112406"/>
                  </a:lnTo>
                  <a:lnTo>
                    <a:pt x="156136" y="100245"/>
                  </a:lnTo>
                  <a:lnTo>
                    <a:pt x="170000" y="83142"/>
                  </a:lnTo>
                  <a:lnTo>
                    <a:pt x="180061" y="63842"/>
                  </a:lnTo>
                  <a:lnTo>
                    <a:pt x="184381" y="60801"/>
                  </a:lnTo>
                  <a:lnTo>
                    <a:pt x="188431" y="62284"/>
                  </a:lnTo>
                  <a:lnTo>
                    <a:pt x="192301" y="66781"/>
                  </a:lnTo>
                  <a:lnTo>
                    <a:pt x="210475" y="128736"/>
                  </a:lnTo>
                  <a:lnTo>
                    <a:pt x="224589" y="184634"/>
                  </a:lnTo>
                  <a:lnTo>
                    <a:pt x="242154" y="243316"/>
                  </a:lnTo>
                  <a:lnTo>
                    <a:pt x="246834" y="266052"/>
                  </a:lnTo>
                  <a:lnTo>
                    <a:pt x="245015" y="291755"/>
                  </a:lnTo>
                  <a:lnTo>
                    <a:pt x="239383" y="302820"/>
                  </a:lnTo>
                  <a:lnTo>
                    <a:pt x="220646" y="321354"/>
                  </a:lnTo>
                  <a:lnTo>
                    <a:pt x="193601" y="331151"/>
                  </a:lnTo>
                  <a:lnTo>
                    <a:pt x="134168" y="337441"/>
                  </a:lnTo>
                  <a:lnTo>
                    <a:pt x="85897" y="338530"/>
                  </a:lnTo>
                  <a:lnTo>
                    <a:pt x="29098" y="338898"/>
                  </a:lnTo>
                  <a:lnTo>
                    <a:pt x="0" y="338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87139" y="2419734"/>
              <a:ext cx="177773" cy="169888"/>
            </a:xfrm>
            <a:custGeom>
              <a:avLst/>
              <a:gdLst/>
              <a:ahLst/>
              <a:cxnLst/>
              <a:rect l="0" t="0" r="0" b="0"/>
              <a:pathLst>
                <a:path w="177773" h="169888">
                  <a:moveTo>
                    <a:pt x="125130" y="86048"/>
                  </a:moveTo>
                  <a:lnTo>
                    <a:pt x="106002" y="33343"/>
                  </a:lnTo>
                  <a:lnTo>
                    <a:pt x="94792" y="17390"/>
                  </a:lnTo>
                  <a:lnTo>
                    <a:pt x="78891" y="5621"/>
                  </a:lnTo>
                  <a:lnTo>
                    <a:pt x="69737" y="844"/>
                  </a:lnTo>
                  <a:lnTo>
                    <a:pt x="61295" y="0"/>
                  </a:lnTo>
                  <a:lnTo>
                    <a:pt x="45677" y="5300"/>
                  </a:lnTo>
                  <a:lnTo>
                    <a:pt x="23730" y="27028"/>
                  </a:lnTo>
                  <a:lnTo>
                    <a:pt x="7998" y="55692"/>
                  </a:lnTo>
                  <a:lnTo>
                    <a:pt x="0" y="118720"/>
                  </a:lnTo>
                  <a:lnTo>
                    <a:pt x="1666" y="143852"/>
                  </a:lnTo>
                  <a:lnTo>
                    <a:pt x="10206" y="162822"/>
                  </a:lnTo>
                  <a:lnTo>
                    <a:pt x="16929" y="167646"/>
                  </a:lnTo>
                  <a:lnTo>
                    <a:pt x="24920" y="169693"/>
                  </a:lnTo>
                  <a:lnTo>
                    <a:pt x="33756" y="169887"/>
                  </a:lnTo>
                  <a:lnTo>
                    <a:pt x="62962" y="158982"/>
                  </a:lnTo>
                  <a:lnTo>
                    <a:pt x="77223" y="144200"/>
                  </a:lnTo>
                  <a:lnTo>
                    <a:pt x="95910" y="106113"/>
                  </a:lnTo>
                  <a:lnTo>
                    <a:pt x="101655" y="69636"/>
                  </a:lnTo>
                  <a:lnTo>
                    <a:pt x="103631" y="66918"/>
                  </a:lnTo>
                  <a:lnTo>
                    <a:pt x="106118" y="70955"/>
                  </a:lnTo>
                  <a:lnTo>
                    <a:pt x="123060" y="117249"/>
                  </a:lnTo>
                  <a:lnTo>
                    <a:pt x="134349" y="133450"/>
                  </a:lnTo>
                  <a:lnTo>
                    <a:pt x="150284" y="145330"/>
                  </a:lnTo>
                  <a:lnTo>
                    <a:pt x="177772" y="159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464911" y="2445470"/>
              <a:ext cx="126343" cy="178114"/>
            </a:xfrm>
            <a:custGeom>
              <a:avLst/>
              <a:gdLst/>
              <a:ahLst/>
              <a:cxnLst/>
              <a:rect l="0" t="0" r="0" b="0"/>
              <a:pathLst>
                <a:path w="126343" h="178114">
                  <a:moveTo>
                    <a:pt x="0" y="39255"/>
                  </a:moveTo>
                  <a:lnTo>
                    <a:pt x="8334" y="93400"/>
                  </a:lnTo>
                  <a:lnTo>
                    <a:pt x="18646" y="153880"/>
                  </a:lnTo>
                  <a:lnTo>
                    <a:pt x="26062" y="178113"/>
                  </a:lnTo>
                  <a:lnTo>
                    <a:pt x="13245" y="125256"/>
                  </a:lnTo>
                  <a:lnTo>
                    <a:pt x="5615" y="91253"/>
                  </a:lnTo>
                  <a:lnTo>
                    <a:pt x="15241" y="30259"/>
                  </a:lnTo>
                  <a:lnTo>
                    <a:pt x="30513" y="3184"/>
                  </a:lnTo>
                  <a:lnTo>
                    <a:pt x="37890" y="0"/>
                  </a:lnTo>
                  <a:lnTo>
                    <a:pt x="46317" y="217"/>
                  </a:lnTo>
                  <a:lnTo>
                    <a:pt x="55444" y="2701"/>
                  </a:lnTo>
                  <a:lnTo>
                    <a:pt x="62700" y="7867"/>
                  </a:lnTo>
                  <a:lnTo>
                    <a:pt x="85869" y="44493"/>
                  </a:lnTo>
                  <a:lnTo>
                    <a:pt x="107039" y="96442"/>
                  </a:lnTo>
                  <a:lnTo>
                    <a:pt x="122991" y="148041"/>
                  </a:lnTo>
                  <a:lnTo>
                    <a:pt x="126342" y="165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749181" y="244261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7833202" y="3019836"/>
            <a:ext cx="1389763" cy="391531"/>
            <a:chOff x="7833202" y="3019836"/>
            <a:chExt cx="1389763" cy="391531"/>
          </a:xfrm>
        </p:grpSpPr>
        <p:sp>
          <p:nvSpPr>
            <p:cNvPr id="136" name="Freeform 135"/>
            <p:cNvSpPr/>
            <p:nvPr/>
          </p:nvSpPr>
          <p:spPr>
            <a:xfrm>
              <a:off x="7980601" y="3105906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85" y="16480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33202" y="3058203"/>
              <a:ext cx="305327" cy="58233"/>
            </a:xfrm>
            <a:custGeom>
              <a:avLst/>
              <a:gdLst/>
              <a:ahLst/>
              <a:cxnLst/>
              <a:rect l="0" t="0" r="0" b="0"/>
              <a:pathLst>
                <a:path w="305327" h="58233">
                  <a:moveTo>
                    <a:pt x="305326" y="5589"/>
                  </a:moveTo>
                  <a:lnTo>
                    <a:pt x="288558" y="0"/>
                  </a:lnTo>
                  <a:lnTo>
                    <a:pt x="270968" y="376"/>
                  </a:lnTo>
                  <a:lnTo>
                    <a:pt x="212327" y="6073"/>
                  </a:lnTo>
                  <a:lnTo>
                    <a:pt x="149247" y="20153"/>
                  </a:lnTo>
                  <a:lnTo>
                    <a:pt x="97245" y="33769"/>
                  </a:lnTo>
                  <a:lnTo>
                    <a:pt x="45031" y="47724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854259" y="3305948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25734" y="8333"/>
                  </a:lnTo>
                  <a:lnTo>
                    <a:pt x="174311" y="15684"/>
                  </a:lnTo>
                  <a:lnTo>
                    <a:pt x="120262" y="28401"/>
                  </a:lnTo>
                  <a:lnTo>
                    <a:pt x="58168" y="400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120764" y="3220237"/>
              <a:ext cx="101994" cy="138354"/>
            </a:xfrm>
            <a:custGeom>
              <a:avLst/>
              <a:gdLst/>
              <a:ahLst/>
              <a:cxnLst/>
              <a:rect l="0" t="0" r="0" b="0"/>
              <a:pathLst>
                <a:path w="101994" h="138354">
                  <a:moveTo>
                    <a:pt x="7236" y="43597"/>
                  </a:moveTo>
                  <a:lnTo>
                    <a:pt x="7236" y="102214"/>
                  </a:lnTo>
                  <a:lnTo>
                    <a:pt x="6066" y="106071"/>
                  </a:lnTo>
                  <a:lnTo>
                    <a:pt x="4116" y="103964"/>
                  </a:lnTo>
                  <a:lnTo>
                    <a:pt x="0" y="87974"/>
                  </a:lnTo>
                  <a:lnTo>
                    <a:pt x="477" y="36288"/>
                  </a:lnTo>
                  <a:lnTo>
                    <a:pt x="2730" y="24687"/>
                  </a:lnTo>
                  <a:lnTo>
                    <a:pt x="7741" y="15782"/>
                  </a:lnTo>
                  <a:lnTo>
                    <a:pt x="22668" y="2769"/>
                  </a:lnTo>
                  <a:lnTo>
                    <a:pt x="31562" y="0"/>
                  </a:lnTo>
                  <a:lnTo>
                    <a:pt x="50803" y="44"/>
                  </a:lnTo>
                  <a:lnTo>
                    <a:pt x="67933" y="7083"/>
                  </a:lnTo>
                  <a:lnTo>
                    <a:pt x="75777" y="12235"/>
                  </a:lnTo>
                  <a:lnTo>
                    <a:pt x="87612" y="27319"/>
                  </a:lnTo>
                  <a:lnTo>
                    <a:pt x="95601" y="46891"/>
                  </a:lnTo>
                  <a:lnTo>
                    <a:pt x="100730" y="97583"/>
                  </a:lnTo>
                  <a:lnTo>
                    <a:pt x="101993" y="13835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68540" y="3019836"/>
              <a:ext cx="133202" cy="369972"/>
            </a:xfrm>
            <a:custGeom>
              <a:avLst/>
              <a:gdLst/>
              <a:ahLst/>
              <a:cxnLst/>
              <a:rect l="0" t="0" r="0" b="0"/>
              <a:pathLst>
                <a:path w="133202" h="369972">
                  <a:moveTo>
                    <a:pt x="101615" y="265055"/>
                  </a:moveTo>
                  <a:lnTo>
                    <a:pt x="96026" y="242698"/>
                  </a:lnTo>
                  <a:lnTo>
                    <a:pt x="89700" y="236112"/>
                  </a:lnTo>
                  <a:lnTo>
                    <a:pt x="70193" y="228795"/>
                  </a:lnTo>
                  <a:lnTo>
                    <a:pt x="49045" y="231782"/>
                  </a:lnTo>
                  <a:lnTo>
                    <a:pt x="38493" y="235854"/>
                  </a:lnTo>
                  <a:lnTo>
                    <a:pt x="23648" y="249737"/>
                  </a:lnTo>
                  <a:lnTo>
                    <a:pt x="8714" y="280404"/>
                  </a:lnTo>
                  <a:lnTo>
                    <a:pt x="0" y="319126"/>
                  </a:lnTo>
                  <a:lnTo>
                    <a:pt x="301" y="344069"/>
                  </a:lnTo>
                  <a:lnTo>
                    <a:pt x="8233" y="362953"/>
                  </a:lnTo>
                  <a:lnTo>
                    <a:pt x="14794" y="367755"/>
                  </a:lnTo>
                  <a:lnTo>
                    <a:pt x="22677" y="369786"/>
                  </a:lnTo>
                  <a:lnTo>
                    <a:pt x="31443" y="369971"/>
                  </a:lnTo>
                  <a:lnTo>
                    <a:pt x="50540" y="360818"/>
                  </a:lnTo>
                  <a:lnTo>
                    <a:pt x="68387" y="345051"/>
                  </a:lnTo>
                  <a:lnTo>
                    <a:pt x="89376" y="306333"/>
                  </a:lnTo>
                  <a:lnTo>
                    <a:pt x="104787" y="253711"/>
                  </a:lnTo>
                  <a:lnTo>
                    <a:pt x="117927" y="195397"/>
                  </a:lnTo>
                  <a:lnTo>
                    <a:pt x="118616" y="135698"/>
                  </a:lnTo>
                  <a:lnTo>
                    <a:pt x="113422" y="73517"/>
                  </a:lnTo>
                  <a:lnTo>
                    <a:pt x="106934" y="35948"/>
                  </a:lnTo>
                  <a:lnTo>
                    <a:pt x="92013" y="2589"/>
                  </a:lnTo>
                  <a:lnTo>
                    <a:pt x="87025" y="0"/>
                  </a:lnTo>
                  <a:lnTo>
                    <a:pt x="82530" y="2954"/>
                  </a:lnTo>
                  <a:lnTo>
                    <a:pt x="78362" y="9602"/>
                  </a:lnTo>
                  <a:lnTo>
                    <a:pt x="72498" y="41316"/>
                  </a:lnTo>
                  <a:lnTo>
                    <a:pt x="71687" y="95124"/>
                  </a:lnTo>
                  <a:lnTo>
                    <a:pt x="78459" y="157746"/>
                  </a:lnTo>
                  <a:lnTo>
                    <a:pt x="85733" y="215522"/>
                  </a:lnTo>
                  <a:lnTo>
                    <a:pt x="98435" y="270825"/>
                  </a:lnTo>
                  <a:lnTo>
                    <a:pt x="109902" y="303419"/>
                  </a:lnTo>
                  <a:lnTo>
                    <a:pt x="133201" y="32822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60348" y="3253305"/>
              <a:ext cx="15093" cy="126343"/>
            </a:xfrm>
            <a:custGeom>
              <a:avLst/>
              <a:gdLst/>
              <a:ahLst/>
              <a:cxnLst/>
              <a:rect l="0" t="0" r="0" b="0"/>
              <a:pathLst>
                <a:path w="15093" h="126343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4563" y="1263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54383" y="3137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546107" y="3253413"/>
              <a:ext cx="150432" cy="126054"/>
            </a:xfrm>
            <a:custGeom>
              <a:avLst/>
              <a:gdLst/>
              <a:ahLst/>
              <a:cxnLst/>
              <a:rect l="0" t="0" r="0" b="0"/>
              <a:pathLst>
                <a:path w="150432" h="126054">
                  <a:moveTo>
                    <a:pt x="76732" y="84120"/>
                  </a:moveTo>
                  <a:lnTo>
                    <a:pt x="85066" y="46642"/>
                  </a:lnTo>
                  <a:lnTo>
                    <a:pt x="85797" y="34569"/>
                  </a:lnTo>
                  <a:lnTo>
                    <a:pt x="80371" y="14914"/>
                  </a:lnTo>
                  <a:lnTo>
                    <a:pt x="75649" y="6397"/>
                  </a:lnTo>
                  <a:lnTo>
                    <a:pt x="67822" y="1889"/>
                  </a:lnTo>
                  <a:lnTo>
                    <a:pt x="46646" y="0"/>
                  </a:lnTo>
                  <a:lnTo>
                    <a:pt x="27875" y="6179"/>
                  </a:lnTo>
                  <a:lnTo>
                    <a:pt x="19594" y="11102"/>
                  </a:lnTo>
                  <a:lnTo>
                    <a:pt x="7274" y="25932"/>
                  </a:lnTo>
                  <a:lnTo>
                    <a:pt x="2351" y="34799"/>
                  </a:lnTo>
                  <a:lnTo>
                    <a:pt x="0" y="54011"/>
                  </a:lnTo>
                  <a:lnTo>
                    <a:pt x="8023" y="100530"/>
                  </a:lnTo>
                  <a:lnTo>
                    <a:pt x="13379" y="110268"/>
                  </a:lnTo>
                  <a:lnTo>
                    <a:pt x="28688" y="124207"/>
                  </a:lnTo>
                  <a:lnTo>
                    <a:pt x="37683" y="126053"/>
                  </a:lnTo>
                  <a:lnTo>
                    <a:pt x="57037" y="121864"/>
                  </a:lnTo>
                  <a:lnTo>
                    <a:pt x="64772" y="116302"/>
                  </a:lnTo>
                  <a:lnTo>
                    <a:pt x="76486" y="100763"/>
                  </a:lnTo>
                  <a:lnTo>
                    <a:pt x="89658" y="72284"/>
                  </a:lnTo>
                  <a:lnTo>
                    <a:pt x="96183" y="32173"/>
                  </a:lnTo>
                  <a:lnTo>
                    <a:pt x="112267" y="85290"/>
                  </a:lnTo>
                  <a:lnTo>
                    <a:pt x="117970" y="95429"/>
                  </a:lnTo>
                  <a:lnTo>
                    <a:pt x="130544" y="106693"/>
                  </a:lnTo>
                  <a:lnTo>
                    <a:pt x="150431" y="11570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697997" y="3201221"/>
              <a:ext cx="118603" cy="197289"/>
            </a:xfrm>
            <a:custGeom>
              <a:avLst/>
              <a:gdLst/>
              <a:ahLst/>
              <a:cxnLst/>
              <a:rect l="0" t="0" r="0" b="0"/>
              <a:pathLst>
                <a:path w="118603" h="197289">
                  <a:moveTo>
                    <a:pt x="9070" y="52084"/>
                  </a:moveTo>
                  <a:lnTo>
                    <a:pt x="9070" y="110701"/>
                  </a:lnTo>
                  <a:lnTo>
                    <a:pt x="9070" y="164875"/>
                  </a:lnTo>
                  <a:lnTo>
                    <a:pt x="9070" y="197288"/>
                  </a:lnTo>
                  <a:lnTo>
                    <a:pt x="7900" y="182585"/>
                  </a:lnTo>
                  <a:lnTo>
                    <a:pt x="5" y="129884"/>
                  </a:lnTo>
                  <a:lnTo>
                    <a:pt x="0" y="68839"/>
                  </a:lnTo>
                  <a:lnTo>
                    <a:pt x="8202" y="27153"/>
                  </a:lnTo>
                  <a:lnTo>
                    <a:pt x="18823" y="7468"/>
                  </a:lnTo>
                  <a:lnTo>
                    <a:pt x="26101" y="2453"/>
                  </a:lnTo>
                  <a:lnTo>
                    <a:pt x="43546" y="0"/>
                  </a:lnTo>
                  <a:lnTo>
                    <a:pt x="59877" y="5929"/>
                  </a:lnTo>
                  <a:lnTo>
                    <a:pt x="67509" y="10786"/>
                  </a:lnTo>
                  <a:lnTo>
                    <a:pt x="89426" y="39978"/>
                  </a:lnTo>
                  <a:lnTo>
                    <a:pt x="113383" y="97110"/>
                  </a:lnTo>
                  <a:lnTo>
                    <a:pt x="118602" y="123569"/>
                  </a:lnTo>
                  <a:lnTo>
                    <a:pt x="115541" y="169324"/>
                  </a:lnTo>
                  <a:lnTo>
                    <a:pt x="114355" y="18895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61025" y="3242322"/>
              <a:ext cx="161898" cy="169045"/>
            </a:xfrm>
            <a:custGeom>
              <a:avLst/>
              <a:gdLst/>
              <a:ahLst/>
              <a:cxnLst/>
              <a:rect l="0" t="0" r="0" b="0"/>
              <a:pathLst>
                <a:path w="161898" h="169045">
                  <a:moveTo>
                    <a:pt x="77669" y="63626"/>
                  </a:moveTo>
                  <a:lnTo>
                    <a:pt x="88848" y="52447"/>
                  </a:lnTo>
                  <a:lnTo>
                    <a:pt x="90971" y="45645"/>
                  </a:lnTo>
                  <a:lnTo>
                    <a:pt x="90210" y="28728"/>
                  </a:lnTo>
                  <a:lnTo>
                    <a:pt x="82853" y="12631"/>
                  </a:lnTo>
                  <a:lnTo>
                    <a:pt x="77616" y="5063"/>
                  </a:lnTo>
                  <a:lnTo>
                    <a:pt x="70615" y="1187"/>
                  </a:lnTo>
                  <a:lnTo>
                    <a:pt x="53477" y="0"/>
                  </a:lnTo>
                  <a:lnTo>
                    <a:pt x="37281" y="6492"/>
                  </a:lnTo>
                  <a:lnTo>
                    <a:pt x="29687" y="11499"/>
                  </a:lnTo>
                  <a:lnTo>
                    <a:pt x="18129" y="26420"/>
                  </a:lnTo>
                  <a:lnTo>
                    <a:pt x="1178" y="70185"/>
                  </a:lnTo>
                  <a:lnTo>
                    <a:pt x="0" y="93447"/>
                  </a:lnTo>
                  <a:lnTo>
                    <a:pt x="8775" y="136977"/>
                  </a:lnTo>
                  <a:lnTo>
                    <a:pt x="23981" y="163218"/>
                  </a:lnTo>
                  <a:lnTo>
                    <a:pt x="31349" y="167455"/>
                  </a:lnTo>
                  <a:lnTo>
                    <a:pt x="48893" y="169044"/>
                  </a:lnTo>
                  <a:lnTo>
                    <a:pt x="57315" y="165490"/>
                  </a:lnTo>
                  <a:lnTo>
                    <a:pt x="72913" y="152183"/>
                  </a:lnTo>
                  <a:lnTo>
                    <a:pt x="89258" y="119371"/>
                  </a:lnTo>
                  <a:lnTo>
                    <a:pt x="96856" y="69654"/>
                  </a:lnTo>
                  <a:lnTo>
                    <a:pt x="104595" y="97788"/>
                  </a:lnTo>
                  <a:lnTo>
                    <a:pt x="127961" y="132245"/>
                  </a:lnTo>
                  <a:lnTo>
                    <a:pt x="161897" y="15838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149264" y="3295419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1594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170917" y="3969243"/>
            <a:ext cx="1073105" cy="476652"/>
            <a:chOff x="8170917" y="3969243"/>
            <a:chExt cx="1073105" cy="476652"/>
          </a:xfrm>
        </p:grpSpPr>
        <p:sp>
          <p:nvSpPr>
            <p:cNvPr id="148" name="Freeform 147"/>
            <p:cNvSpPr/>
            <p:nvPr/>
          </p:nvSpPr>
          <p:spPr>
            <a:xfrm>
              <a:off x="8170917" y="3979772"/>
              <a:ext cx="293195" cy="396001"/>
            </a:xfrm>
            <a:custGeom>
              <a:avLst/>
              <a:gdLst/>
              <a:ahLst/>
              <a:cxnLst/>
              <a:rect l="0" t="0" r="0" b="0"/>
              <a:pathLst>
                <a:path w="293195" h="396001">
                  <a:moveTo>
                    <a:pt x="146596" y="0"/>
                  </a:moveTo>
                  <a:lnTo>
                    <a:pt x="124239" y="0"/>
                  </a:lnTo>
                  <a:lnTo>
                    <a:pt x="93568" y="11178"/>
                  </a:lnTo>
                  <a:lnTo>
                    <a:pt x="67842" y="29308"/>
                  </a:lnTo>
                  <a:lnTo>
                    <a:pt x="38190" y="65970"/>
                  </a:lnTo>
                  <a:lnTo>
                    <a:pt x="12921" y="117059"/>
                  </a:lnTo>
                  <a:lnTo>
                    <a:pt x="3263" y="158296"/>
                  </a:lnTo>
                  <a:lnTo>
                    <a:pt x="0" y="214152"/>
                  </a:lnTo>
                  <a:lnTo>
                    <a:pt x="7761" y="276312"/>
                  </a:lnTo>
                  <a:lnTo>
                    <a:pt x="23967" y="335864"/>
                  </a:lnTo>
                  <a:lnTo>
                    <a:pt x="39941" y="362597"/>
                  </a:lnTo>
                  <a:lnTo>
                    <a:pt x="65081" y="385336"/>
                  </a:lnTo>
                  <a:lnTo>
                    <a:pt x="87750" y="393529"/>
                  </a:lnTo>
                  <a:lnTo>
                    <a:pt x="113423" y="396000"/>
                  </a:lnTo>
                  <a:lnTo>
                    <a:pt x="176354" y="385045"/>
                  </a:lnTo>
                  <a:lnTo>
                    <a:pt x="203636" y="369631"/>
                  </a:lnTo>
                  <a:lnTo>
                    <a:pt x="248141" y="329684"/>
                  </a:lnTo>
                  <a:lnTo>
                    <a:pt x="275232" y="284964"/>
                  </a:lnTo>
                  <a:lnTo>
                    <a:pt x="289941" y="231070"/>
                  </a:lnTo>
                  <a:lnTo>
                    <a:pt x="293194" y="175365"/>
                  </a:lnTo>
                  <a:lnTo>
                    <a:pt x="282436" y="116723"/>
                  </a:lnTo>
                  <a:lnTo>
                    <a:pt x="274820" y="96330"/>
                  </a:lnTo>
                  <a:lnTo>
                    <a:pt x="244186" y="56821"/>
                  </a:lnTo>
                  <a:lnTo>
                    <a:pt x="208247" y="29378"/>
                  </a:lnTo>
                  <a:lnTo>
                    <a:pt x="16765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17554" y="3969243"/>
              <a:ext cx="126343" cy="401250"/>
            </a:xfrm>
            <a:custGeom>
              <a:avLst/>
              <a:gdLst/>
              <a:ahLst/>
              <a:cxnLst/>
              <a:rect l="0" t="0" r="0" b="0"/>
              <a:pathLst>
                <a:path w="126343" h="401250">
                  <a:moveTo>
                    <a:pt x="0" y="0"/>
                  </a:moveTo>
                  <a:lnTo>
                    <a:pt x="5590" y="62093"/>
                  </a:lnTo>
                  <a:lnTo>
                    <a:pt x="16788" y="113477"/>
                  </a:lnTo>
                  <a:lnTo>
                    <a:pt x="20214" y="171808"/>
                  </a:lnTo>
                  <a:lnTo>
                    <a:pt x="26480" y="228130"/>
                  </a:lnTo>
                  <a:lnTo>
                    <a:pt x="31747" y="281456"/>
                  </a:lnTo>
                  <a:lnTo>
                    <a:pt x="39720" y="340169"/>
                  </a:lnTo>
                  <a:lnTo>
                    <a:pt x="38286" y="384281"/>
                  </a:lnTo>
                  <a:lnTo>
                    <a:pt x="36052" y="396567"/>
                  </a:lnTo>
                  <a:lnTo>
                    <a:pt x="32224" y="401249"/>
                  </a:lnTo>
                  <a:lnTo>
                    <a:pt x="27332" y="400860"/>
                  </a:lnTo>
                  <a:lnTo>
                    <a:pt x="21730" y="397092"/>
                  </a:lnTo>
                  <a:lnTo>
                    <a:pt x="15508" y="377307"/>
                  </a:lnTo>
                  <a:lnTo>
                    <a:pt x="11512" y="322534"/>
                  </a:lnTo>
                  <a:lnTo>
                    <a:pt x="13063" y="268995"/>
                  </a:lnTo>
                  <a:lnTo>
                    <a:pt x="21793" y="249795"/>
                  </a:lnTo>
                  <a:lnTo>
                    <a:pt x="36592" y="236582"/>
                  </a:lnTo>
                  <a:lnTo>
                    <a:pt x="45452" y="231421"/>
                  </a:lnTo>
                  <a:lnTo>
                    <a:pt x="53698" y="230320"/>
                  </a:lnTo>
                  <a:lnTo>
                    <a:pt x="69099" y="235336"/>
                  </a:lnTo>
                  <a:lnTo>
                    <a:pt x="90924" y="251313"/>
                  </a:lnTo>
                  <a:lnTo>
                    <a:pt x="102022" y="270402"/>
                  </a:lnTo>
                  <a:lnTo>
                    <a:pt x="121233" y="327114"/>
                  </a:lnTo>
                  <a:lnTo>
                    <a:pt x="125332" y="373624"/>
                  </a:lnTo>
                  <a:lnTo>
                    <a:pt x="126342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728124" y="427457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717596" y="41166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24156" y="4242984"/>
              <a:ext cx="170023" cy="202911"/>
            </a:xfrm>
            <a:custGeom>
              <a:avLst/>
              <a:gdLst/>
              <a:ahLst/>
              <a:cxnLst/>
              <a:rect l="0" t="0" r="0" b="0"/>
              <a:pathLst>
                <a:path w="170023" h="202911">
                  <a:moveTo>
                    <a:pt x="82953" y="42114"/>
                  </a:moveTo>
                  <a:lnTo>
                    <a:pt x="51671" y="51689"/>
                  </a:lnTo>
                  <a:lnTo>
                    <a:pt x="13265" y="81517"/>
                  </a:lnTo>
                  <a:lnTo>
                    <a:pt x="5187" y="101351"/>
                  </a:lnTo>
                  <a:lnTo>
                    <a:pt x="0" y="152211"/>
                  </a:lnTo>
                  <a:lnTo>
                    <a:pt x="5531" y="173324"/>
                  </a:lnTo>
                  <a:lnTo>
                    <a:pt x="10281" y="182230"/>
                  </a:lnTo>
                  <a:lnTo>
                    <a:pt x="24918" y="195245"/>
                  </a:lnTo>
                  <a:lnTo>
                    <a:pt x="33735" y="200353"/>
                  </a:lnTo>
                  <a:lnTo>
                    <a:pt x="52889" y="202910"/>
                  </a:lnTo>
                  <a:lnTo>
                    <a:pt x="93782" y="195019"/>
                  </a:lnTo>
                  <a:lnTo>
                    <a:pt x="119567" y="179966"/>
                  </a:lnTo>
                  <a:lnTo>
                    <a:pt x="142024" y="160688"/>
                  </a:lnTo>
                  <a:lnTo>
                    <a:pt x="157907" y="134569"/>
                  </a:lnTo>
                  <a:lnTo>
                    <a:pt x="170022" y="104603"/>
                  </a:lnTo>
                  <a:lnTo>
                    <a:pt x="169843" y="67908"/>
                  </a:lnTo>
                  <a:lnTo>
                    <a:pt x="162380" y="32989"/>
                  </a:lnTo>
                  <a:lnTo>
                    <a:pt x="147171" y="6005"/>
                  </a:lnTo>
                  <a:lnTo>
                    <a:pt x="139803" y="1664"/>
                  </a:lnTo>
                  <a:lnTo>
                    <a:pt x="934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149264" y="4295626"/>
              <a:ext cx="94758" cy="5591"/>
            </a:xfrm>
            <a:custGeom>
              <a:avLst/>
              <a:gdLst/>
              <a:ahLst/>
              <a:cxnLst/>
              <a:rect l="0" t="0" r="0" b="0"/>
              <a:pathLst>
                <a:path w="94758" h="5591">
                  <a:moveTo>
                    <a:pt x="94757" y="0"/>
                  </a:moveTo>
                  <a:lnTo>
                    <a:pt x="77989" y="5590"/>
                  </a:lnTo>
                  <a:lnTo>
                    <a:pt x="25551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991489" y="2221513"/>
            <a:ext cx="493237" cy="379026"/>
            <a:chOff x="1991489" y="2221513"/>
            <a:chExt cx="493237" cy="379026"/>
          </a:xfrm>
        </p:grpSpPr>
        <p:sp>
          <p:nvSpPr>
            <p:cNvPr id="155" name="Freeform 154"/>
            <p:cNvSpPr/>
            <p:nvPr/>
          </p:nvSpPr>
          <p:spPr>
            <a:xfrm>
              <a:off x="1991489" y="2221513"/>
              <a:ext cx="240553" cy="379026"/>
            </a:xfrm>
            <a:custGeom>
              <a:avLst/>
              <a:gdLst/>
              <a:ahLst/>
              <a:cxnLst/>
              <a:rect l="0" t="0" r="0" b="0"/>
              <a:pathLst>
                <a:path w="240553" h="379026">
                  <a:moveTo>
                    <a:pt x="40511" y="379025"/>
                  </a:moveTo>
                  <a:lnTo>
                    <a:pt x="32177" y="330095"/>
                  </a:lnTo>
                  <a:lnTo>
                    <a:pt x="30416" y="270964"/>
                  </a:lnTo>
                  <a:lnTo>
                    <a:pt x="22832" y="211884"/>
                  </a:lnTo>
                  <a:lnTo>
                    <a:pt x="19285" y="157537"/>
                  </a:lnTo>
                  <a:lnTo>
                    <a:pt x="11318" y="96065"/>
                  </a:lnTo>
                  <a:lnTo>
                    <a:pt x="3808" y="44452"/>
                  </a:lnTo>
                  <a:lnTo>
                    <a:pt x="0" y="5632"/>
                  </a:lnTo>
                  <a:lnTo>
                    <a:pt x="1805" y="245"/>
                  </a:lnTo>
                  <a:lnTo>
                    <a:pt x="5348" y="163"/>
                  </a:lnTo>
                  <a:lnTo>
                    <a:pt x="10050" y="3618"/>
                  </a:lnTo>
                  <a:lnTo>
                    <a:pt x="22257" y="30838"/>
                  </a:lnTo>
                  <a:lnTo>
                    <a:pt x="38031" y="89193"/>
                  </a:lnTo>
                  <a:lnTo>
                    <a:pt x="59345" y="143873"/>
                  </a:lnTo>
                  <a:lnTo>
                    <a:pt x="86058" y="206813"/>
                  </a:lnTo>
                  <a:lnTo>
                    <a:pt x="106093" y="258180"/>
                  </a:lnTo>
                  <a:lnTo>
                    <a:pt x="126645" y="312781"/>
                  </a:lnTo>
                  <a:lnTo>
                    <a:pt x="150375" y="348956"/>
                  </a:lnTo>
                  <a:lnTo>
                    <a:pt x="163818" y="364101"/>
                  </a:lnTo>
                  <a:lnTo>
                    <a:pt x="170679" y="366736"/>
                  </a:lnTo>
                  <a:lnTo>
                    <a:pt x="177592" y="366153"/>
                  </a:lnTo>
                  <a:lnTo>
                    <a:pt x="184541" y="363425"/>
                  </a:lnTo>
                  <a:lnTo>
                    <a:pt x="195381" y="351035"/>
                  </a:lnTo>
                  <a:lnTo>
                    <a:pt x="215583" y="296007"/>
                  </a:lnTo>
                  <a:lnTo>
                    <a:pt x="226824" y="241701"/>
                  </a:lnTo>
                  <a:lnTo>
                    <a:pt x="234981" y="185913"/>
                  </a:lnTo>
                  <a:lnTo>
                    <a:pt x="239451" y="122598"/>
                  </a:lnTo>
                  <a:lnTo>
                    <a:pt x="240335" y="63818"/>
                  </a:lnTo>
                  <a:lnTo>
                    <a:pt x="240488" y="27487"/>
                  </a:lnTo>
                  <a:lnTo>
                    <a:pt x="2405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286287" y="2242570"/>
              <a:ext cx="177382" cy="330174"/>
            </a:xfrm>
            <a:custGeom>
              <a:avLst/>
              <a:gdLst/>
              <a:ahLst/>
              <a:cxnLst/>
              <a:rect l="0" t="0" r="0" b="0"/>
              <a:pathLst>
                <a:path w="177382" h="330174">
                  <a:moveTo>
                    <a:pt x="29982" y="0"/>
                  </a:moveTo>
                  <a:lnTo>
                    <a:pt x="26862" y="48930"/>
                  </a:lnTo>
                  <a:lnTo>
                    <a:pt x="20917" y="108061"/>
                  </a:lnTo>
                  <a:lnTo>
                    <a:pt x="14298" y="156280"/>
                  </a:lnTo>
                  <a:lnTo>
                    <a:pt x="8817" y="215400"/>
                  </a:lnTo>
                  <a:lnTo>
                    <a:pt x="0" y="278579"/>
                  </a:lnTo>
                  <a:lnTo>
                    <a:pt x="4461" y="314169"/>
                  </a:lnTo>
                  <a:lnTo>
                    <a:pt x="10628" y="321750"/>
                  </a:lnTo>
                  <a:lnTo>
                    <a:pt x="29959" y="330173"/>
                  </a:lnTo>
                  <a:lnTo>
                    <a:pt x="39325" y="330079"/>
                  </a:lnTo>
                  <a:lnTo>
                    <a:pt x="94127" y="309006"/>
                  </a:lnTo>
                  <a:lnTo>
                    <a:pt x="154070" y="281728"/>
                  </a:lnTo>
                  <a:lnTo>
                    <a:pt x="177381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305741" y="2400497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347854" y="222151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697283" y="3137492"/>
            <a:ext cx="420091" cy="357970"/>
            <a:chOff x="1697283" y="3137492"/>
            <a:chExt cx="420091" cy="357970"/>
          </a:xfrm>
        </p:grpSpPr>
        <p:sp>
          <p:nvSpPr>
            <p:cNvPr id="160" name="Freeform 159"/>
            <p:cNvSpPr/>
            <p:nvPr/>
          </p:nvSpPr>
          <p:spPr>
            <a:xfrm>
              <a:off x="1697283" y="3137492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938" y="186722"/>
                  </a:lnTo>
                  <a:lnTo>
                    <a:pt x="9425" y="246760"/>
                  </a:lnTo>
                  <a:lnTo>
                    <a:pt x="17388" y="310135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27839" y="3169077"/>
              <a:ext cx="125177" cy="284271"/>
            </a:xfrm>
            <a:custGeom>
              <a:avLst/>
              <a:gdLst/>
              <a:ahLst/>
              <a:cxnLst/>
              <a:rect l="0" t="0" r="0" b="0"/>
              <a:pathLst>
                <a:path w="125177" h="284271">
                  <a:moveTo>
                    <a:pt x="125176" y="0"/>
                  </a:moveTo>
                  <a:lnTo>
                    <a:pt x="115601" y="24047"/>
                  </a:lnTo>
                  <a:lnTo>
                    <a:pt x="65278" y="80699"/>
                  </a:lnTo>
                  <a:lnTo>
                    <a:pt x="2337" y="143889"/>
                  </a:lnTo>
                  <a:lnTo>
                    <a:pt x="0" y="152078"/>
                  </a:lnTo>
                  <a:lnTo>
                    <a:pt x="3642" y="170536"/>
                  </a:lnTo>
                  <a:lnTo>
                    <a:pt x="16179" y="187318"/>
                  </a:lnTo>
                  <a:lnTo>
                    <a:pt x="77068" y="245580"/>
                  </a:lnTo>
                  <a:lnTo>
                    <a:pt x="125176" y="28427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09985" y="3153985"/>
              <a:ext cx="207389" cy="309891"/>
            </a:xfrm>
            <a:custGeom>
              <a:avLst/>
              <a:gdLst/>
              <a:ahLst/>
              <a:cxnLst/>
              <a:rect l="0" t="0" r="0" b="0"/>
              <a:pathLst>
                <a:path w="207389" h="309891">
                  <a:moveTo>
                    <a:pt x="132543" y="15092"/>
                  </a:moveTo>
                  <a:lnTo>
                    <a:pt x="88581" y="438"/>
                  </a:lnTo>
                  <a:lnTo>
                    <a:pt x="68551" y="0"/>
                  </a:lnTo>
                  <a:lnTo>
                    <a:pt x="49120" y="4875"/>
                  </a:lnTo>
                  <a:lnTo>
                    <a:pt x="32685" y="14841"/>
                  </a:lnTo>
                  <a:lnTo>
                    <a:pt x="10279" y="39194"/>
                  </a:lnTo>
                  <a:lnTo>
                    <a:pt x="2164" y="61679"/>
                  </a:lnTo>
                  <a:lnTo>
                    <a:pt x="0" y="74226"/>
                  </a:lnTo>
                  <a:lnTo>
                    <a:pt x="3835" y="97526"/>
                  </a:lnTo>
                  <a:lnTo>
                    <a:pt x="8133" y="108653"/>
                  </a:lnTo>
                  <a:lnTo>
                    <a:pt x="22268" y="124135"/>
                  </a:lnTo>
                  <a:lnTo>
                    <a:pt x="30950" y="129902"/>
                  </a:lnTo>
                  <a:lnTo>
                    <a:pt x="53075" y="133189"/>
                  </a:lnTo>
                  <a:lnTo>
                    <a:pt x="105407" y="131357"/>
                  </a:lnTo>
                  <a:lnTo>
                    <a:pt x="141270" y="136629"/>
                  </a:lnTo>
                  <a:lnTo>
                    <a:pt x="168534" y="151189"/>
                  </a:lnTo>
                  <a:lnTo>
                    <a:pt x="180905" y="166827"/>
                  </a:lnTo>
                  <a:lnTo>
                    <a:pt x="207065" y="215705"/>
                  </a:lnTo>
                  <a:lnTo>
                    <a:pt x="207388" y="236445"/>
                  </a:lnTo>
                  <a:lnTo>
                    <a:pt x="200513" y="254241"/>
                  </a:lnTo>
                  <a:lnTo>
                    <a:pt x="188488" y="269949"/>
                  </a:lnTo>
                  <a:lnTo>
                    <a:pt x="161988" y="290777"/>
                  </a:lnTo>
                  <a:lnTo>
                    <a:pt x="127831" y="305768"/>
                  </a:lnTo>
                  <a:lnTo>
                    <a:pt x="111486" y="30989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000414" y="4213630"/>
            <a:ext cx="484312" cy="482080"/>
            <a:chOff x="2000414" y="4213630"/>
            <a:chExt cx="484312" cy="482080"/>
          </a:xfrm>
        </p:grpSpPr>
        <p:sp>
          <p:nvSpPr>
            <p:cNvPr id="164" name="Freeform 163"/>
            <p:cNvSpPr/>
            <p:nvPr/>
          </p:nvSpPr>
          <p:spPr>
            <a:xfrm>
              <a:off x="2000414" y="4213630"/>
              <a:ext cx="200042" cy="482080"/>
            </a:xfrm>
            <a:custGeom>
              <a:avLst/>
              <a:gdLst/>
              <a:ahLst/>
              <a:cxnLst/>
              <a:rect l="0" t="0" r="0" b="0"/>
              <a:pathLst>
                <a:path w="200042" h="482080">
                  <a:moveTo>
                    <a:pt x="0" y="461023"/>
                  </a:moveTo>
                  <a:lnTo>
                    <a:pt x="14654" y="402406"/>
                  </a:lnTo>
                  <a:lnTo>
                    <a:pt x="28198" y="339826"/>
                  </a:lnTo>
                  <a:lnTo>
                    <a:pt x="38641" y="289672"/>
                  </a:lnTo>
                  <a:lnTo>
                    <a:pt x="49530" y="227091"/>
                  </a:lnTo>
                  <a:lnTo>
                    <a:pt x="57617" y="164339"/>
                  </a:lnTo>
                  <a:lnTo>
                    <a:pt x="63244" y="116242"/>
                  </a:lnTo>
                  <a:lnTo>
                    <a:pt x="65559" y="117695"/>
                  </a:lnTo>
                  <a:lnTo>
                    <a:pt x="68273" y="123343"/>
                  </a:lnTo>
                  <a:lnTo>
                    <a:pt x="72985" y="178963"/>
                  </a:lnTo>
                  <a:lnTo>
                    <a:pt x="79148" y="227752"/>
                  </a:lnTo>
                  <a:lnTo>
                    <a:pt x="83181" y="232979"/>
                  </a:lnTo>
                  <a:lnTo>
                    <a:pt x="88209" y="234124"/>
                  </a:lnTo>
                  <a:lnTo>
                    <a:pt x="93901" y="232548"/>
                  </a:lnTo>
                  <a:lnTo>
                    <a:pt x="98866" y="227988"/>
                  </a:lnTo>
                  <a:lnTo>
                    <a:pt x="115239" y="195452"/>
                  </a:lnTo>
                  <a:lnTo>
                    <a:pt x="139351" y="136452"/>
                  </a:lnTo>
                  <a:lnTo>
                    <a:pt x="151929" y="73324"/>
                  </a:lnTo>
                  <a:lnTo>
                    <a:pt x="168590" y="15950"/>
                  </a:lnTo>
                  <a:lnTo>
                    <a:pt x="172055" y="2871"/>
                  </a:lnTo>
                  <a:lnTo>
                    <a:pt x="174365" y="0"/>
                  </a:lnTo>
                  <a:lnTo>
                    <a:pt x="175905" y="3936"/>
                  </a:lnTo>
                  <a:lnTo>
                    <a:pt x="178579" y="60799"/>
                  </a:lnTo>
                  <a:lnTo>
                    <a:pt x="178864" y="108601"/>
                  </a:lnTo>
                  <a:lnTo>
                    <a:pt x="178949" y="160979"/>
                  </a:lnTo>
                  <a:lnTo>
                    <a:pt x="178974" y="220433"/>
                  </a:lnTo>
                  <a:lnTo>
                    <a:pt x="180151" y="278992"/>
                  </a:lnTo>
                  <a:lnTo>
                    <a:pt x="187317" y="338239"/>
                  </a:lnTo>
                  <a:lnTo>
                    <a:pt x="191982" y="388377"/>
                  </a:lnTo>
                  <a:lnTo>
                    <a:pt x="197654" y="437158"/>
                  </a:lnTo>
                  <a:lnTo>
                    <a:pt x="200041" y="48207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275614" y="4242984"/>
              <a:ext cx="209112" cy="421141"/>
            </a:xfrm>
            <a:custGeom>
              <a:avLst/>
              <a:gdLst/>
              <a:ahLst/>
              <a:cxnLst/>
              <a:rect l="0" t="0" r="0" b="0"/>
              <a:pathLst>
                <a:path w="209112" h="421141">
                  <a:moveTo>
                    <a:pt x="19598" y="421140"/>
                  </a:moveTo>
                  <a:lnTo>
                    <a:pt x="14009" y="404373"/>
                  </a:lnTo>
                  <a:lnTo>
                    <a:pt x="14384" y="386781"/>
                  </a:lnTo>
                  <a:lnTo>
                    <a:pt x="16111" y="364925"/>
                  </a:lnTo>
                  <a:lnTo>
                    <a:pt x="10807" y="306354"/>
                  </a:lnTo>
                  <a:lnTo>
                    <a:pt x="9413" y="249377"/>
                  </a:lnTo>
                  <a:lnTo>
                    <a:pt x="9137" y="193063"/>
                  </a:lnTo>
                  <a:lnTo>
                    <a:pt x="5963" y="136879"/>
                  </a:lnTo>
                  <a:lnTo>
                    <a:pt x="7" y="75131"/>
                  </a:lnTo>
                  <a:lnTo>
                    <a:pt x="0" y="23203"/>
                  </a:lnTo>
                  <a:lnTo>
                    <a:pt x="1854" y="22488"/>
                  </a:lnTo>
                  <a:lnTo>
                    <a:pt x="4259" y="25520"/>
                  </a:lnTo>
                  <a:lnTo>
                    <a:pt x="28891" y="84081"/>
                  </a:lnTo>
                  <a:lnTo>
                    <a:pt x="47906" y="141954"/>
                  </a:lnTo>
                  <a:lnTo>
                    <a:pt x="72980" y="202779"/>
                  </a:lnTo>
                  <a:lnTo>
                    <a:pt x="94873" y="265183"/>
                  </a:lnTo>
                  <a:lnTo>
                    <a:pt x="122433" y="328376"/>
                  </a:lnTo>
                  <a:lnTo>
                    <a:pt x="149343" y="388430"/>
                  </a:lnTo>
                  <a:lnTo>
                    <a:pt x="158371" y="410112"/>
                  </a:lnTo>
                  <a:lnTo>
                    <a:pt x="164756" y="416128"/>
                  </a:lnTo>
                  <a:lnTo>
                    <a:pt x="172522" y="418968"/>
                  </a:lnTo>
                  <a:lnTo>
                    <a:pt x="181209" y="419692"/>
                  </a:lnTo>
                  <a:lnTo>
                    <a:pt x="185830" y="415495"/>
                  </a:lnTo>
                  <a:lnTo>
                    <a:pt x="187741" y="408018"/>
                  </a:lnTo>
                  <a:lnTo>
                    <a:pt x="191081" y="378257"/>
                  </a:lnTo>
                  <a:lnTo>
                    <a:pt x="197101" y="325582"/>
                  </a:lnTo>
                  <a:lnTo>
                    <a:pt x="198290" y="266087"/>
                  </a:lnTo>
                  <a:lnTo>
                    <a:pt x="198496" y="217531"/>
                  </a:lnTo>
                  <a:lnTo>
                    <a:pt x="198565" y="158609"/>
                  </a:lnTo>
                  <a:lnTo>
                    <a:pt x="198579" y="101910"/>
                  </a:lnTo>
                  <a:lnTo>
                    <a:pt x="199752" y="46820"/>
                  </a:lnTo>
                  <a:lnTo>
                    <a:pt x="209111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547689" y="5222134"/>
            <a:ext cx="315856" cy="368499"/>
            <a:chOff x="1547689" y="5222134"/>
            <a:chExt cx="315856" cy="368499"/>
          </a:xfrm>
        </p:grpSpPr>
        <p:sp>
          <p:nvSpPr>
            <p:cNvPr id="167" name="Freeform 166"/>
            <p:cNvSpPr/>
            <p:nvPr/>
          </p:nvSpPr>
          <p:spPr>
            <a:xfrm>
              <a:off x="1674031" y="525372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465" y="144850"/>
                  </a:lnTo>
                  <a:lnTo>
                    <a:pt x="27978" y="199798"/>
                  </a:lnTo>
                  <a:lnTo>
                    <a:pt x="30873" y="261431"/>
                  </a:lnTo>
                  <a:lnTo>
                    <a:pt x="31374" y="301679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547689" y="5222134"/>
              <a:ext cx="294799" cy="63173"/>
            </a:xfrm>
            <a:custGeom>
              <a:avLst/>
              <a:gdLst/>
              <a:ahLst/>
              <a:cxnLst/>
              <a:rect l="0" t="0" r="0" b="0"/>
              <a:pathLst>
                <a:path w="294799" h="63173">
                  <a:moveTo>
                    <a:pt x="294798" y="0"/>
                  </a:moveTo>
                  <a:lnTo>
                    <a:pt x="232705" y="5589"/>
                  </a:lnTo>
                  <a:lnTo>
                    <a:pt x="181320" y="16789"/>
                  </a:lnTo>
                  <a:lnTo>
                    <a:pt x="126110" y="20215"/>
                  </a:lnTo>
                  <a:lnTo>
                    <a:pt x="75733" y="26480"/>
                  </a:lnTo>
                  <a:lnTo>
                    <a:pt x="13181" y="57629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579274" y="5559046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5653" y="0"/>
                  </a:lnTo>
                  <a:lnTo>
                    <a:pt x="170309" y="7236"/>
                  </a:lnTo>
                  <a:lnTo>
                    <a:pt x="110504" y="12998"/>
                  </a:lnTo>
                  <a:lnTo>
                    <a:pt x="58613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1926715" y="5096766"/>
            <a:ext cx="210571" cy="514924"/>
            <a:chOff x="1926715" y="5096766"/>
            <a:chExt cx="210571" cy="514924"/>
          </a:xfrm>
        </p:grpSpPr>
        <p:sp>
          <p:nvSpPr>
            <p:cNvPr id="171" name="Freeform 170"/>
            <p:cNvSpPr/>
            <p:nvPr/>
          </p:nvSpPr>
          <p:spPr>
            <a:xfrm>
              <a:off x="1926715" y="5096766"/>
              <a:ext cx="210571" cy="514924"/>
            </a:xfrm>
            <a:custGeom>
              <a:avLst/>
              <a:gdLst/>
              <a:ahLst/>
              <a:cxnLst/>
              <a:rect l="0" t="0" r="0" b="0"/>
              <a:pathLst>
                <a:path w="210571" h="514924">
                  <a:moveTo>
                    <a:pt x="0" y="514923"/>
                  </a:moveTo>
                  <a:lnTo>
                    <a:pt x="0" y="456306"/>
                  </a:lnTo>
                  <a:lnTo>
                    <a:pt x="8405" y="400962"/>
                  </a:lnTo>
                  <a:lnTo>
                    <a:pt x="21331" y="338037"/>
                  </a:lnTo>
                  <a:lnTo>
                    <a:pt x="29559" y="274611"/>
                  </a:lnTo>
                  <a:lnTo>
                    <a:pt x="38421" y="214164"/>
                  </a:lnTo>
                  <a:lnTo>
                    <a:pt x="44504" y="157163"/>
                  </a:lnTo>
                  <a:lnTo>
                    <a:pt x="56624" y="95254"/>
                  </a:lnTo>
                  <a:lnTo>
                    <a:pt x="63047" y="35105"/>
                  </a:lnTo>
                  <a:lnTo>
                    <a:pt x="68185" y="6482"/>
                  </a:lnTo>
                  <a:lnTo>
                    <a:pt x="71193" y="488"/>
                  </a:lnTo>
                  <a:lnTo>
                    <a:pt x="74368" y="0"/>
                  </a:lnTo>
                  <a:lnTo>
                    <a:pt x="77655" y="3185"/>
                  </a:lnTo>
                  <a:lnTo>
                    <a:pt x="94815" y="54527"/>
                  </a:lnTo>
                  <a:lnTo>
                    <a:pt x="112311" y="114999"/>
                  </a:lnTo>
                  <a:lnTo>
                    <a:pt x="126343" y="168207"/>
                  </a:lnTo>
                  <a:lnTo>
                    <a:pt x="145969" y="229367"/>
                  </a:lnTo>
                  <a:lnTo>
                    <a:pt x="159973" y="280445"/>
                  </a:lnTo>
                  <a:lnTo>
                    <a:pt x="175185" y="342871"/>
                  </a:lnTo>
                  <a:lnTo>
                    <a:pt x="185917" y="391935"/>
                  </a:lnTo>
                  <a:lnTo>
                    <a:pt x="200024" y="447908"/>
                  </a:lnTo>
                  <a:lnTo>
                    <a:pt x="207445" y="482198"/>
                  </a:lnTo>
                  <a:lnTo>
                    <a:pt x="210570" y="514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968829" y="545376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8222927" y="376285"/>
            <a:ext cx="661316" cy="396219"/>
            <a:chOff x="8222927" y="376285"/>
            <a:chExt cx="661316" cy="396219"/>
          </a:xfrm>
        </p:grpSpPr>
        <p:sp>
          <p:nvSpPr>
            <p:cNvPr id="174" name="Freeform 173"/>
            <p:cNvSpPr/>
            <p:nvPr/>
          </p:nvSpPr>
          <p:spPr>
            <a:xfrm>
              <a:off x="8222927" y="376285"/>
              <a:ext cx="263043" cy="381767"/>
            </a:xfrm>
            <a:custGeom>
              <a:avLst/>
              <a:gdLst/>
              <a:ahLst/>
              <a:cxnLst/>
              <a:rect l="0" t="0" r="0" b="0"/>
              <a:pathLst>
                <a:path w="263043" h="381767">
                  <a:moveTo>
                    <a:pt x="20886" y="360709"/>
                  </a:moveTo>
                  <a:lnTo>
                    <a:pt x="9708" y="349531"/>
                  </a:lnTo>
                  <a:lnTo>
                    <a:pt x="4220" y="328445"/>
                  </a:lnTo>
                  <a:lnTo>
                    <a:pt x="696" y="272838"/>
                  </a:lnTo>
                  <a:lnTo>
                    <a:pt x="0" y="216793"/>
                  </a:lnTo>
                  <a:lnTo>
                    <a:pt x="2983" y="157543"/>
                  </a:lnTo>
                  <a:lnTo>
                    <a:pt x="8172" y="107100"/>
                  </a:lnTo>
                  <a:lnTo>
                    <a:pt x="15515" y="48831"/>
                  </a:lnTo>
                  <a:lnTo>
                    <a:pt x="19295" y="8858"/>
                  </a:lnTo>
                  <a:lnTo>
                    <a:pt x="23335" y="2139"/>
                  </a:lnTo>
                  <a:lnTo>
                    <a:pt x="29538" y="0"/>
                  </a:lnTo>
                  <a:lnTo>
                    <a:pt x="37182" y="914"/>
                  </a:lnTo>
                  <a:lnTo>
                    <a:pt x="43449" y="6202"/>
                  </a:lnTo>
                  <a:lnTo>
                    <a:pt x="71372" y="61197"/>
                  </a:lnTo>
                  <a:lnTo>
                    <a:pt x="92297" y="114330"/>
                  </a:lnTo>
                  <a:lnTo>
                    <a:pt x="132196" y="170640"/>
                  </a:lnTo>
                  <a:lnTo>
                    <a:pt x="149906" y="185767"/>
                  </a:lnTo>
                  <a:lnTo>
                    <a:pt x="159542" y="191439"/>
                  </a:lnTo>
                  <a:lnTo>
                    <a:pt x="169476" y="192880"/>
                  </a:lnTo>
                  <a:lnTo>
                    <a:pt x="189871" y="188242"/>
                  </a:lnTo>
                  <a:lnTo>
                    <a:pt x="197884" y="182560"/>
                  </a:lnTo>
                  <a:lnTo>
                    <a:pt x="209907" y="166888"/>
                  </a:lnTo>
                  <a:lnTo>
                    <a:pt x="230929" y="114867"/>
                  </a:lnTo>
                  <a:lnTo>
                    <a:pt x="248934" y="55114"/>
                  </a:lnTo>
                  <a:lnTo>
                    <a:pt x="255992" y="29137"/>
                  </a:lnTo>
                  <a:lnTo>
                    <a:pt x="258342" y="25018"/>
                  </a:lnTo>
                  <a:lnTo>
                    <a:pt x="259908" y="26951"/>
                  </a:lnTo>
                  <a:lnTo>
                    <a:pt x="262629" y="77288"/>
                  </a:lnTo>
                  <a:lnTo>
                    <a:pt x="262920" y="124395"/>
                  </a:lnTo>
                  <a:lnTo>
                    <a:pt x="263006" y="175397"/>
                  </a:lnTo>
                  <a:lnTo>
                    <a:pt x="263031" y="227553"/>
                  </a:lnTo>
                  <a:lnTo>
                    <a:pt x="263039" y="278882"/>
                  </a:lnTo>
                  <a:lnTo>
                    <a:pt x="263041" y="338740"/>
                  </a:lnTo>
                  <a:lnTo>
                    <a:pt x="263042" y="381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572892" y="410611"/>
              <a:ext cx="311351" cy="361893"/>
            </a:xfrm>
            <a:custGeom>
              <a:avLst/>
              <a:gdLst/>
              <a:ahLst/>
              <a:cxnLst/>
              <a:rect l="0" t="0" r="0" b="0"/>
              <a:pathLst>
                <a:path w="311351" h="361893">
                  <a:moveTo>
                    <a:pt x="155232" y="52642"/>
                  </a:moveTo>
                  <a:lnTo>
                    <a:pt x="144054" y="41464"/>
                  </a:lnTo>
                  <a:lnTo>
                    <a:pt x="137251" y="39341"/>
                  </a:lnTo>
                  <a:lnTo>
                    <a:pt x="109740" y="41942"/>
                  </a:lnTo>
                  <a:lnTo>
                    <a:pt x="74813" y="51292"/>
                  </a:lnTo>
                  <a:lnTo>
                    <a:pt x="40864" y="74819"/>
                  </a:lnTo>
                  <a:lnTo>
                    <a:pt x="33363" y="81465"/>
                  </a:lnTo>
                  <a:lnTo>
                    <a:pt x="17217" y="113175"/>
                  </a:lnTo>
                  <a:lnTo>
                    <a:pt x="2452" y="158576"/>
                  </a:lnTo>
                  <a:lnTo>
                    <a:pt x="0" y="198934"/>
                  </a:lnTo>
                  <a:lnTo>
                    <a:pt x="9059" y="258141"/>
                  </a:lnTo>
                  <a:lnTo>
                    <a:pt x="21844" y="293295"/>
                  </a:lnTo>
                  <a:lnTo>
                    <a:pt x="35118" y="314017"/>
                  </a:lnTo>
                  <a:lnTo>
                    <a:pt x="62321" y="337667"/>
                  </a:lnTo>
                  <a:lnTo>
                    <a:pt x="113361" y="360653"/>
                  </a:lnTo>
                  <a:lnTo>
                    <a:pt x="137402" y="361892"/>
                  </a:lnTo>
                  <a:lnTo>
                    <a:pt x="196385" y="350080"/>
                  </a:lnTo>
                  <a:lnTo>
                    <a:pt x="227477" y="338994"/>
                  </a:lnTo>
                  <a:lnTo>
                    <a:pt x="288399" y="287586"/>
                  </a:lnTo>
                  <a:lnTo>
                    <a:pt x="304004" y="255486"/>
                  </a:lnTo>
                  <a:lnTo>
                    <a:pt x="311350" y="201548"/>
                  </a:lnTo>
                  <a:lnTo>
                    <a:pt x="309682" y="142021"/>
                  </a:lnTo>
                  <a:lnTo>
                    <a:pt x="298482" y="106811"/>
                  </a:lnTo>
                  <a:lnTo>
                    <a:pt x="273735" y="63472"/>
                  </a:lnTo>
                  <a:lnTo>
                    <a:pt x="247666" y="37264"/>
                  </a:lnTo>
                  <a:lnTo>
                    <a:pt x="197040" y="11738"/>
                  </a:lnTo>
                  <a:lnTo>
                    <a:pt x="173814" y="5217"/>
                  </a:lnTo>
                  <a:lnTo>
                    <a:pt x="114363" y="1030"/>
                  </a:lnTo>
                  <a:lnTo>
                    <a:pt x="710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8405034" y="1084435"/>
            <a:ext cx="744231" cy="294799"/>
            <a:chOff x="8405034" y="1084435"/>
            <a:chExt cx="744231" cy="294799"/>
          </a:xfrm>
        </p:grpSpPr>
        <p:sp>
          <p:nvSpPr>
            <p:cNvPr id="177" name="Freeform 176"/>
            <p:cNvSpPr/>
            <p:nvPr/>
          </p:nvSpPr>
          <p:spPr>
            <a:xfrm>
              <a:off x="8405034" y="1094963"/>
              <a:ext cx="390464" cy="229060"/>
            </a:xfrm>
            <a:custGeom>
              <a:avLst/>
              <a:gdLst/>
              <a:ahLst/>
              <a:cxnLst/>
              <a:rect l="0" t="0" r="0" b="0"/>
              <a:pathLst>
                <a:path w="390464" h="229060">
                  <a:moveTo>
                    <a:pt x="7235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14751" y="146929"/>
                  </a:lnTo>
                  <a:lnTo>
                    <a:pt x="37457" y="199980"/>
                  </a:lnTo>
                  <a:lnTo>
                    <a:pt x="62594" y="226020"/>
                  </a:lnTo>
                  <a:lnTo>
                    <a:pt x="72217" y="229059"/>
                  </a:lnTo>
                  <a:lnTo>
                    <a:pt x="92268" y="226196"/>
                  </a:lnTo>
                  <a:lnTo>
                    <a:pt x="109758" y="214006"/>
                  </a:lnTo>
                  <a:lnTo>
                    <a:pt x="124160" y="196889"/>
                  </a:lnTo>
                  <a:lnTo>
                    <a:pt x="146837" y="146984"/>
                  </a:lnTo>
                  <a:lnTo>
                    <a:pt x="153094" y="96798"/>
                  </a:lnTo>
                  <a:lnTo>
                    <a:pt x="153950" y="69538"/>
                  </a:lnTo>
                  <a:lnTo>
                    <a:pt x="156518" y="63906"/>
                  </a:lnTo>
                  <a:lnTo>
                    <a:pt x="160569" y="63661"/>
                  </a:lnTo>
                  <a:lnTo>
                    <a:pt x="165610" y="67007"/>
                  </a:lnTo>
                  <a:lnTo>
                    <a:pt x="188936" y="126963"/>
                  </a:lnTo>
                  <a:lnTo>
                    <a:pt x="208082" y="162401"/>
                  </a:lnTo>
                  <a:lnTo>
                    <a:pt x="231692" y="187719"/>
                  </a:lnTo>
                  <a:lnTo>
                    <a:pt x="260914" y="206919"/>
                  </a:lnTo>
                  <a:lnTo>
                    <a:pt x="271111" y="211646"/>
                  </a:lnTo>
                  <a:lnTo>
                    <a:pt x="291799" y="213778"/>
                  </a:lnTo>
                  <a:lnTo>
                    <a:pt x="311523" y="209656"/>
                  </a:lnTo>
                  <a:lnTo>
                    <a:pt x="328087" y="200025"/>
                  </a:lnTo>
                  <a:lnTo>
                    <a:pt x="350567" y="175860"/>
                  </a:lnTo>
                  <a:lnTo>
                    <a:pt x="378574" y="115539"/>
                  </a:lnTo>
                  <a:lnTo>
                    <a:pt x="389572" y="84147"/>
                  </a:lnTo>
                  <a:lnTo>
                    <a:pt x="390463" y="63135"/>
                  </a:lnTo>
                  <a:lnTo>
                    <a:pt x="3757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033450" y="113707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690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907109" y="1084435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173009" y="5589"/>
                  </a:lnTo>
                  <a:lnTo>
                    <a:pt x="110430" y="17958"/>
                  </a:lnTo>
                  <a:lnTo>
                    <a:pt x="47983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907109" y="1316062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79875" y="17958"/>
                  </a:lnTo>
                  <a:lnTo>
                    <a:pt x="117548" y="35149"/>
                  </a:lnTo>
                  <a:lnTo>
                    <a:pt x="55066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8180642" y="1547689"/>
            <a:ext cx="652768" cy="368498"/>
            <a:chOff x="8180642" y="1547689"/>
            <a:chExt cx="652768" cy="368498"/>
          </a:xfrm>
        </p:grpSpPr>
        <p:sp>
          <p:nvSpPr>
            <p:cNvPr id="182" name="Freeform 181"/>
            <p:cNvSpPr/>
            <p:nvPr/>
          </p:nvSpPr>
          <p:spPr>
            <a:xfrm>
              <a:off x="8317513" y="160033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2" y="137662"/>
                  </a:lnTo>
                  <a:lnTo>
                    <a:pt x="10586" y="186628"/>
                  </a:lnTo>
                  <a:lnTo>
                    <a:pt x="10540" y="24509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180642" y="1547689"/>
              <a:ext cx="326385" cy="73700"/>
            </a:xfrm>
            <a:custGeom>
              <a:avLst/>
              <a:gdLst/>
              <a:ahLst/>
              <a:cxnLst/>
              <a:rect l="0" t="0" r="0" b="0"/>
              <a:pathLst>
                <a:path w="326385" h="73700">
                  <a:moveTo>
                    <a:pt x="326384" y="0"/>
                  </a:moveTo>
                  <a:lnTo>
                    <a:pt x="267767" y="14654"/>
                  </a:lnTo>
                  <a:lnTo>
                    <a:pt x="213593" y="20962"/>
                  </a:lnTo>
                  <a:lnTo>
                    <a:pt x="160951" y="32260"/>
                  </a:lnTo>
                  <a:lnTo>
                    <a:pt x="110822" y="45756"/>
                  </a:lnTo>
                  <a:lnTo>
                    <a:pt x="57029" y="596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201700" y="1853015"/>
              <a:ext cx="273741" cy="63172"/>
            </a:xfrm>
            <a:custGeom>
              <a:avLst/>
              <a:gdLst/>
              <a:ahLst/>
              <a:cxnLst/>
              <a:rect l="0" t="0" r="0" b="0"/>
              <a:pathLst>
                <a:path w="273741" h="63172">
                  <a:moveTo>
                    <a:pt x="273740" y="0"/>
                  </a:moveTo>
                  <a:lnTo>
                    <a:pt x="220713" y="14654"/>
                  </a:lnTo>
                  <a:lnTo>
                    <a:pt x="170502" y="28198"/>
                  </a:lnTo>
                  <a:lnTo>
                    <a:pt x="115524" y="39019"/>
                  </a:lnTo>
                  <a:lnTo>
                    <a:pt x="53990" y="501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617253" y="1610860"/>
              <a:ext cx="216157" cy="299121"/>
            </a:xfrm>
            <a:custGeom>
              <a:avLst/>
              <a:gdLst/>
              <a:ahLst/>
              <a:cxnLst/>
              <a:rect l="0" t="0" r="0" b="0"/>
              <a:pathLst>
                <a:path w="216157" h="299121">
                  <a:moveTo>
                    <a:pt x="16115" y="0"/>
                  </a:moveTo>
                  <a:lnTo>
                    <a:pt x="7781" y="48930"/>
                  </a:lnTo>
                  <a:lnTo>
                    <a:pt x="6236" y="96776"/>
                  </a:lnTo>
                  <a:lnTo>
                    <a:pt x="5715" y="159756"/>
                  </a:lnTo>
                  <a:lnTo>
                    <a:pt x="5624" y="208642"/>
                  </a:lnTo>
                  <a:lnTo>
                    <a:pt x="4424" y="267987"/>
                  </a:lnTo>
                  <a:lnTo>
                    <a:pt x="0" y="292241"/>
                  </a:lnTo>
                  <a:lnTo>
                    <a:pt x="1862" y="297772"/>
                  </a:lnTo>
                  <a:lnTo>
                    <a:pt x="6613" y="299120"/>
                  </a:lnTo>
                  <a:lnTo>
                    <a:pt x="67577" y="292057"/>
                  </a:lnTo>
                  <a:lnTo>
                    <a:pt x="130820" y="278059"/>
                  </a:lnTo>
                  <a:lnTo>
                    <a:pt x="186908" y="274594"/>
                  </a:lnTo>
                  <a:lnTo>
                    <a:pt x="216156" y="273741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8970280" y="2253098"/>
            <a:ext cx="610654" cy="484312"/>
            <a:chOff x="8970280" y="2253098"/>
            <a:chExt cx="610654" cy="484312"/>
          </a:xfrm>
        </p:grpSpPr>
        <p:sp>
          <p:nvSpPr>
            <p:cNvPr id="187" name="Freeform 186"/>
            <p:cNvSpPr/>
            <p:nvPr/>
          </p:nvSpPr>
          <p:spPr>
            <a:xfrm>
              <a:off x="8970280" y="2295771"/>
              <a:ext cx="214948" cy="441639"/>
            </a:xfrm>
            <a:custGeom>
              <a:avLst/>
              <a:gdLst/>
              <a:ahLst/>
              <a:cxnLst/>
              <a:rect l="0" t="0" r="0" b="0"/>
              <a:pathLst>
                <a:path w="214948" h="441639">
                  <a:moveTo>
                    <a:pt x="0" y="441638"/>
                  </a:moveTo>
                  <a:lnTo>
                    <a:pt x="0" y="392707"/>
                  </a:lnTo>
                  <a:lnTo>
                    <a:pt x="5589" y="339166"/>
                  </a:lnTo>
                  <a:lnTo>
                    <a:pt x="10722" y="277984"/>
                  </a:lnTo>
                  <a:lnTo>
                    <a:pt x="18644" y="226901"/>
                  </a:lnTo>
                  <a:lnTo>
                    <a:pt x="27231" y="174721"/>
                  </a:lnTo>
                  <a:lnTo>
                    <a:pt x="31465" y="123385"/>
                  </a:lnTo>
                  <a:lnTo>
                    <a:pt x="42783" y="66645"/>
                  </a:lnTo>
                  <a:lnTo>
                    <a:pt x="46069" y="54772"/>
                  </a:lnTo>
                  <a:lnTo>
                    <a:pt x="48260" y="51536"/>
                  </a:lnTo>
                  <a:lnTo>
                    <a:pt x="49721" y="54058"/>
                  </a:lnTo>
                  <a:lnTo>
                    <a:pt x="67125" y="115986"/>
                  </a:lnTo>
                  <a:lnTo>
                    <a:pt x="81975" y="156343"/>
                  </a:lnTo>
                  <a:lnTo>
                    <a:pt x="93365" y="172900"/>
                  </a:lnTo>
                  <a:lnTo>
                    <a:pt x="100848" y="177082"/>
                  </a:lnTo>
                  <a:lnTo>
                    <a:pt x="118521" y="178608"/>
                  </a:lnTo>
                  <a:lnTo>
                    <a:pt x="126977" y="173868"/>
                  </a:lnTo>
                  <a:lnTo>
                    <a:pt x="142611" y="156123"/>
                  </a:lnTo>
                  <a:lnTo>
                    <a:pt x="167363" y="96229"/>
                  </a:lnTo>
                  <a:lnTo>
                    <a:pt x="193095" y="33417"/>
                  </a:lnTo>
                  <a:lnTo>
                    <a:pt x="202023" y="5963"/>
                  </a:lnTo>
                  <a:lnTo>
                    <a:pt x="206042" y="279"/>
                  </a:lnTo>
                  <a:lnTo>
                    <a:pt x="209891" y="0"/>
                  </a:lnTo>
                  <a:lnTo>
                    <a:pt x="213626" y="3323"/>
                  </a:lnTo>
                  <a:lnTo>
                    <a:pt x="214947" y="9048"/>
                  </a:lnTo>
                  <a:lnTo>
                    <a:pt x="205788" y="64527"/>
                  </a:lnTo>
                  <a:lnTo>
                    <a:pt x="201744" y="113352"/>
                  </a:lnTo>
                  <a:lnTo>
                    <a:pt x="200546" y="170453"/>
                  </a:lnTo>
                  <a:lnTo>
                    <a:pt x="200191" y="226236"/>
                  </a:lnTo>
                  <a:lnTo>
                    <a:pt x="206137" y="289082"/>
                  </a:lnTo>
                  <a:lnTo>
                    <a:pt x="200041" y="346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433534" y="2316269"/>
              <a:ext cx="9553" cy="305327"/>
            </a:xfrm>
            <a:custGeom>
              <a:avLst/>
              <a:gdLst/>
              <a:ahLst/>
              <a:cxnLst/>
              <a:rect l="0" t="0" r="0" b="0"/>
              <a:pathLst>
                <a:path w="9553" h="30532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552" y="218411"/>
                  </a:lnTo>
                  <a:lnTo>
                    <a:pt x="7216" y="27078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286134" y="2253098"/>
              <a:ext cx="294800" cy="52644"/>
            </a:xfrm>
            <a:custGeom>
              <a:avLst/>
              <a:gdLst/>
              <a:ahLst/>
              <a:cxnLst/>
              <a:rect l="0" t="0" r="0" b="0"/>
              <a:pathLst>
                <a:path w="294800" h="52644">
                  <a:moveTo>
                    <a:pt x="294799" y="0"/>
                  </a:moveTo>
                  <a:lnTo>
                    <a:pt x="257320" y="8333"/>
                  </a:lnTo>
                  <a:lnTo>
                    <a:pt x="200307" y="15684"/>
                  </a:lnTo>
                  <a:lnTo>
                    <a:pt x="149948" y="25054"/>
                  </a:lnTo>
                  <a:lnTo>
                    <a:pt x="88935" y="37531"/>
                  </a:lnTo>
                  <a:lnTo>
                    <a:pt x="34942" y="443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286134" y="2547896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30125" y="11453"/>
                  </a:lnTo>
                  <a:lnTo>
                    <a:pt x="175179" y="24749"/>
                  </a:lnTo>
                  <a:lnTo>
                    <a:pt x="113580" y="42138"/>
                  </a:lnTo>
                  <a:lnTo>
                    <a:pt x="59221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9328249" y="3084849"/>
            <a:ext cx="589597" cy="421141"/>
            <a:chOff x="9328249" y="3084849"/>
            <a:chExt cx="589597" cy="421141"/>
          </a:xfrm>
        </p:grpSpPr>
        <p:sp>
          <p:nvSpPr>
            <p:cNvPr id="192" name="Freeform 191"/>
            <p:cNvSpPr/>
            <p:nvPr/>
          </p:nvSpPr>
          <p:spPr>
            <a:xfrm>
              <a:off x="9454591" y="3148020"/>
              <a:ext cx="8384" cy="347442"/>
            </a:xfrm>
            <a:custGeom>
              <a:avLst/>
              <a:gdLst/>
              <a:ahLst/>
              <a:cxnLst/>
              <a:rect l="0" t="0" r="0" b="0"/>
              <a:pathLst>
                <a:path w="8384" h="347442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8383" y="172521"/>
                  </a:lnTo>
                  <a:lnTo>
                    <a:pt x="3003" y="223603"/>
                  </a:lnTo>
                  <a:lnTo>
                    <a:pt x="593" y="283378"/>
                  </a:lnTo>
                  <a:lnTo>
                    <a:pt x="176" y="31988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328249" y="3116435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06998" y="16789"/>
                  </a:lnTo>
                  <a:lnTo>
                    <a:pt x="151546" y="23333"/>
                  </a:lnTo>
                  <a:lnTo>
                    <a:pt x="88066" y="38904"/>
                  </a:lnTo>
                  <a:lnTo>
                    <a:pt x="26501" y="506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349306" y="3468815"/>
              <a:ext cx="242156" cy="37175"/>
            </a:xfrm>
            <a:custGeom>
              <a:avLst/>
              <a:gdLst/>
              <a:ahLst/>
              <a:cxnLst/>
              <a:rect l="0" t="0" r="0" b="0"/>
              <a:pathLst>
                <a:path w="242156" h="37175">
                  <a:moveTo>
                    <a:pt x="242155" y="5589"/>
                  </a:moveTo>
                  <a:lnTo>
                    <a:pt x="225387" y="0"/>
                  </a:lnTo>
                  <a:lnTo>
                    <a:pt x="192603" y="2113"/>
                  </a:lnTo>
                  <a:lnTo>
                    <a:pt x="138434" y="13308"/>
                  </a:lnTo>
                  <a:lnTo>
                    <a:pt x="75741" y="23664"/>
                  </a:lnTo>
                  <a:lnTo>
                    <a:pt x="15693" y="33489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655065" y="3084849"/>
              <a:ext cx="262781" cy="396640"/>
            </a:xfrm>
            <a:custGeom>
              <a:avLst/>
              <a:gdLst/>
              <a:ahLst/>
              <a:cxnLst/>
              <a:rect l="0" t="0" r="0" b="0"/>
              <a:pathLst>
                <a:path w="262781" h="396640">
                  <a:moveTo>
                    <a:pt x="10096" y="389555"/>
                  </a:moveTo>
                  <a:lnTo>
                    <a:pt x="1762" y="352077"/>
                  </a:lnTo>
                  <a:lnTo>
                    <a:pt x="0" y="295064"/>
                  </a:lnTo>
                  <a:lnTo>
                    <a:pt x="6888" y="243118"/>
                  </a:lnTo>
                  <a:lnTo>
                    <a:pt x="9462" y="189010"/>
                  </a:lnTo>
                  <a:lnTo>
                    <a:pt x="9970" y="133262"/>
                  </a:lnTo>
                  <a:lnTo>
                    <a:pt x="11241" y="85379"/>
                  </a:lnTo>
                  <a:lnTo>
                    <a:pt x="13198" y="84995"/>
                  </a:lnTo>
                  <a:lnTo>
                    <a:pt x="35287" y="125924"/>
                  </a:lnTo>
                  <a:lnTo>
                    <a:pt x="60928" y="178930"/>
                  </a:lnTo>
                  <a:lnTo>
                    <a:pt x="86214" y="234739"/>
                  </a:lnTo>
                  <a:lnTo>
                    <a:pt x="118039" y="293822"/>
                  </a:lnTo>
                  <a:lnTo>
                    <a:pt x="138696" y="333600"/>
                  </a:lnTo>
                  <a:lnTo>
                    <a:pt x="185702" y="394916"/>
                  </a:lnTo>
                  <a:lnTo>
                    <a:pt x="192678" y="396639"/>
                  </a:lnTo>
                  <a:lnTo>
                    <a:pt x="199667" y="394277"/>
                  </a:lnTo>
                  <a:lnTo>
                    <a:pt x="206667" y="389193"/>
                  </a:lnTo>
                  <a:lnTo>
                    <a:pt x="217563" y="371067"/>
                  </a:lnTo>
                  <a:lnTo>
                    <a:pt x="227155" y="334554"/>
                  </a:lnTo>
                  <a:lnTo>
                    <a:pt x="235986" y="280295"/>
                  </a:lnTo>
                  <a:lnTo>
                    <a:pt x="241759" y="225686"/>
                  </a:lnTo>
                  <a:lnTo>
                    <a:pt x="250638" y="163471"/>
                  </a:lnTo>
                  <a:lnTo>
                    <a:pt x="251932" y="108503"/>
                  </a:lnTo>
                  <a:lnTo>
                    <a:pt x="255307" y="55705"/>
                  </a:lnTo>
                  <a:lnTo>
                    <a:pt x="262780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8222757" y="4064000"/>
            <a:ext cx="1779317" cy="427596"/>
            <a:chOff x="8222757" y="4064000"/>
            <a:chExt cx="1779317" cy="427596"/>
          </a:xfrm>
        </p:grpSpPr>
        <p:sp>
          <p:nvSpPr>
            <p:cNvPr id="197" name="Freeform 196"/>
            <p:cNvSpPr/>
            <p:nvPr/>
          </p:nvSpPr>
          <p:spPr>
            <a:xfrm>
              <a:off x="9415070" y="4095585"/>
              <a:ext cx="311436" cy="396011"/>
            </a:xfrm>
            <a:custGeom>
              <a:avLst/>
              <a:gdLst/>
              <a:ahLst/>
              <a:cxnLst/>
              <a:rect l="0" t="0" r="0" b="0"/>
              <a:pathLst>
                <a:path w="311436" h="396011">
                  <a:moveTo>
                    <a:pt x="102691" y="21057"/>
                  </a:moveTo>
                  <a:lnTo>
                    <a:pt x="85924" y="15468"/>
                  </a:lnTo>
                  <a:lnTo>
                    <a:pt x="78645" y="16161"/>
                  </a:lnTo>
                  <a:lnTo>
                    <a:pt x="64318" y="23170"/>
                  </a:lnTo>
                  <a:lnTo>
                    <a:pt x="43099" y="45860"/>
                  </a:lnTo>
                  <a:lnTo>
                    <a:pt x="23373" y="86138"/>
                  </a:lnTo>
                  <a:lnTo>
                    <a:pt x="4610" y="146033"/>
                  </a:lnTo>
                  <a:lnTo>
                    <a:pt x="0" y="203714"/>
                  </a:lnTo>
                  <a:lnTo>
                    <a:pt x="9140" y="254449"/>
                  </a:lnTo>
                  <a:lnTo>
                    <a:pt x="26811" y="314701"/>
                  </a:lnTo>
                  <a:lnTo>
                    <a:pt x="51004" y="354622"/>
                  </a:lnTo>
                  <a:lnTo>
                    <a:pt x="83902" y="385384"/>
                  </a:lnTo>
                  <a:lnTo>
                    <a:pt x="106820" y="393550"/>
                  </a:lnTo>
                  <a:lnTo>
                    <a:pt x="131432" y="396010"/>
                  </a:lnTo>
                  <a:lnTo>
                    <a:pt x="186545" y="385046"/>
                  </a:lnTo>
                  <a:lnTo>
                    <a:pt x="240993" y="350246"/>
                  </a:lnTo>
                  <a:lnTo>
                    <a:pt x="288205" y="294120"/>
                  </a:lnTo>
                  <a:lnTo>
                    <a:pt x="304018" y="263012"/>
                  </a:lnTo>
                  <a:lnTo>
                    <a:pt x="311435" y="212653"/>
                  </a:lnTo>
                  <a:lnTo>
                    <a:pt x="309781" y="160766"/>
                  </a:lnTo>
                  <a:lnTo>
                    <a:pt x="294086" y="105659"/>
                  </a:lnTo>
                  <a:lnTo>
                    <a:pt x="270133" y="66365"/>
                  </a:lnTo>
                  <a:lnTo>
                    <a:pt x="254318" y="50553"/>
                  </a:lnTo>
                  <a:lnTo>
                    <a:pt x="198237" y="19814"/>
                  </a:lnTo>
                  <a:lnTo>
                    <a:pt x="142815" y="8632"/>
                  </a:lnTo>
                  <a:lnTo>
                    <a:pt x="1237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812559" y="408505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8467" y="54144"/>
                  </a:lnTo>
                  <a:lnTo>
                    <a:pt x="22521" y="109091"/>
                  </a:lnTo>
                  <a:lnTo>
                    <a:pt x="21491" y="162174"/>
                  </a:lnTo>
                  <a:lnTo>
                    <a:pt x="21186" y="216767"/>
                  </a:lnTo>
                  <a:lnTo>
                    <a:pt x="15507" y="269988"/>
                  </a:lnTo>
                  <a:lnTo>
                    <a:pt x="12004" y="322801"/>
                  </a:lnTo>
                  <a:lnTo>
                    <a:pt x="2390" y="3814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981015" y="4064000"/>
              <a:ext cx="21059" cy="410612"/>
            </a:xfrm>
            <a:custGeom>
              <a:avLst/>
              <a:gdLst/>
              <a:ahLst/>
              <a:cxnLst/>
              <a:rect l="0" t="0" r="0" b="0"/>
              <a:pathLst>
                <a:path w="21059" h="410612">
                  <a:moveTo>
                    <a:pt x="21058" y="0"/>
                  </a:moveTo>
                  <a:lnTo>
                    <a:pt x="21058" y="54144"/>
                  </a:lnTo>
                  <a:lnTo>
                    <a:pt x="15468" y="103502"/>
                  </a:lnTo>
                  <a:lnTo>
                    <a:pt x="11992" y="153110"/>
                  </a:lnTo>
                  <a:lnTo>
                    <a:pt x="10963" y="212262"/>
                  </a:lnTo>
                  <a:lnTo>
                    <a:pt x="10658" y="268653"/>
                  </a:lnTo>
                  <a:lnTo>
                    <a:pt x="10567" y="322406"/>
                  </a:lnTo>
                  <a:lnTo>
                    <a:pt x="3301" y="3810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886259" y="4285098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87304" y="15944"/>
                  </a:lnTo>
                  <a:lnTo>
                    <a:pt x="70388" y="7866"/>
                  </a:lnTo>
                  <a:lnTo>
                    <a:pt x="18527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222757" y="4395810"/>
              <a:ext cx="431669" cy="78802"/>
            </a:xfrm>
            <a:custGeom>
              <a:avLst/>
              <a:gdLst/>
              <a:ahLst/>
              <a:cxnLst/>
              <a:rect l="0" t="0" r="0" b="0"/>
              <a:pathLst>
                <a:path w="431669" h="78802">
                  <a:moveTo>
                    <a:pt x="431668" y="78801"/>
                  </a:moveTo>
                  <a:lnTo>
                    <a:pt x="368240" y="60843"/>
                  </a:lnTo>
                  <a:lnTo>
                    <a:pt x="320092" y="47135"/>
                  </a:lnTo>
                  <a:lnTo>
                    <a:pt x="271877" y="36663"/>
                  </a:lnTo>
                  <a:lnTo>
                    <a:pt x="208771" y="22644"/>
                  </a:lnTo>
                  <a:lnTo>
                    <a:pt x="159863" y="17708"/>
                  </a:lnTo>
                  <a:lnTo>
                    <a:pt x="99341" y="8805"/>
                  </a:lnTo>
                  <a:lnTo>
                    <a:pt x="45446" y="2713"/>
                  </a:lnTo>
                  <a:lnTo>
                    <a:pt x="33806" y="0"/>
                  </a:lnTo>
                  <a:lnTo>
                    <a:pt x="29556" y="530"/>
                  </a:lnTo>
                  <a:lnTo>
                    <a:pt x="30233" y="3224"/>
                  </a:lnTo>
                  <a:lnTo>
                    <a:pt x="34193" y="7359"/>
                  </a:lnTo>
                  <a:lnTo>
                    <a:pt x="86881" y="25994"/>
                  </a:lnTo>
                  <a:lnTo>
                    <a:pt x="146493" y="40164"/>
                  </a:lnTo>
                  <a:lnTo>
                    <a:pt x="202892" y="45126"/>
                  </a:lnTo>
                  <a:lnTo>
                    <a:pt x="258467" y="52186"/>
                  </a:lnTo>
                  <a:lnTo>
                    <a:pt x="315177" y="63882"/>
                  </a:lnTo>
                  <a:lnTo>
                    <a:pt x="363356" y="68141"/>
                  </a:lnTo>
                  <a:lnTo>
                    <a:pt x="405318" y="72783"/>
                  </a:lnTo>
                  <a:lnTo>
                    <a:pt x="407082" y="70110"/>
                  </a:lnTo>
                  <a:lnTo>
                    <a:pt x="404749" y="65988"/>
                  </a:lnTo>
                  <a:lnTo>
                    <a:pt x="373519" y="54597"/>
                  </a:lnTo>
                  <a:lnTo>
                    <a:pt x="327221" y="43813"/>
                  </a:lnTo>
                  <a:lnTo>
                    <a:pt x="270870" y="38799"/>
                  </a:lnTo>
                  <a:lnTo>
                    <a:pt x="209719" y="37313"/>
                  </a:lnTo>
                  <a:lnTo>
                    <a:pt x="158325" y="36872"/>
                  </a:lnTo>
                  <a:lnTo>
                    <a:pt x="102282" y="36742"/>
                  </a:lnTo>
                  <a:lnTo>
                    <a:pt x="46812" y="36703"/>
                  </a:lnTo>
                  <a:lnTo>
                    <a:pt x="0" y="366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3" name="Freeform 202"/>
          <p:cNvSpPr/>
          <p:nvPr/>
        </p:nvSpPr>
        <p:spPr>
          <a:xfrm>
            <a:off x="7812145" y="3405279"/>
            <a:ext cx="389556" cy="64575"/>
          </a:xfrm>
          <a:custGeom>
            <a:avLst/>
            <a:gdLst/>
            <a:ahLst/>
            <a:cxnLst/>
            <a:rect l="0" t="0" r="0" b="0"/>
            <a:pathLst>
              <a:path w="389556" h="64575">
                <a:moveTo>
                  <a:pt x="389555" y="27011"/>
                </a:moveTo>
                <a:lnTo>
                  <a:pt x="352076" y="35344"/>
                </a:lnTo>
                <a:lnTo>
                  <a:pt x="295064" y="42695"/>
                </a:lnTo>
                <a:lnTo>
                  <a:pt x="235883" y="47006"/>
                </a:lnTo>
                <a:lnTo>
                  <a:pt x="182251" y="50978"/>
                </a:lnTo>
                <a:lnTo>
                  <a:pt x="131927" y="57091"/>
                </a:lnTo>
                <a:lnTo>
                  <a:pt x="78095" y="59469"/>
                </a:lnTo>
                <a:lnTo>
                  <a:pt x="50435" y="64574"/>
                </a:lnTo>
                <a:lnTo>
                  <a:pt x="51171" y="63751"/>
                </a:lnTo>
                <a:lnTo>
                  <a:pt x="88746" y="54025"/>
                </a:lnTo>
                <a:lnTo>
                  <a:pt x="142919" y="48075"/>
                </a:lnTo>
                <a:lnTo>
                  <a:pt x="194867" y="39967"/>
                </a:lnTo>
                <a:lnTo>
                  <a:pt x="255171" y="32430"/>
                </a:lnTo>
                <a:lnTo>
                  <a:pt x="312143" y="28081"/>
                </a:lnTo>
                <a:lnTo>
                  <a:pt x="365338" y="24103"/>
                </a:lnTo>
                <a:lnTo>
                  <a:pt x="376920" y="21562"/>
                </a:lnTo>
                <a:lnTo>
                  <a:pt x="379961" y="18699"/>
                </a:lnTo>
                <a:lnTo>
                  <a:pt x="377310" y="15621"/>
                </a:lnTo>
                <a:lnTo>
                  <a:pt x="370863" y="12398"/>
                </a:lnTo>
                <a:lnTo>
                  <a:pt x="318488" y="7227"/>
                </a:lnTo>
                <a:lnTo>
                  <a:pt x="268932" y="5161"/>
                </a:lnTo>
                <a:lnTo>
                  <a:pt x="216034" y="0"/>
                </a:lnTo>
                <a:lnTo>
                  <a:pt x="156427" y="3670"/>
                </a:lnTo>
                <a:lnTo>
                  <a:pt x="97821" y="6447"/>
                </a:lnTo>
                <a:lnTo>
                  <a:pt x="41679" y="14154"/>
                </a:lnTo>
                <a:lnTo>
                  <a:pt x="0" y="16482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3"/>
          <p:cNvSpPr/>
          <p:nvPr/>
        </p:nvSpPr>
        <p:spPr>
          <a:xfrm>
            <a:off x="7243606" y="2642653"/>
            <a:ext cx="389556" cy="27635"/>
          </a:xfrm>
          <a:custGeom>
            <a:avLst/>
            <a:gdLst/>
            <a:ahLst/>
            <a:cxnLst/>
            <a:rect l="0" t="0" r="0" b="0"/>
            <a:pathLst>
              <a:path w="389556" h="27635">
                <a:moveTo>
                  <a:pt x="389555" y="0"/>
                </a:moveTo>
                <a:lnTo>
                  <a:pt x="340624" y="0"/>
                </a:lnTo>
                <a:lnTo>
                  <a:pt x="281493" y="0"/>
                </a:lnTo>
                <a:lnTo>
                  <a:pt x="233274" y="5589"/>
                </a:lnTo>
                <a:lnTo>
                  <a:pt x="181942" y="9064"/>
                </a:lnTo>
                <a:lnTo>
                  <a:pt x="127836" y="17474"/>
                </a:lnTo>
                <a:lnTo>
                  <a:pt x="64985" y="26174"/>
                </a:lnTo>
                <a:lnTo>
                  <a:pt x="28434" y="24450"/>
                </a:lnTo>
                <a:lnTo>
                  <a:pt x="29484" y="25659"/>
                </a:lnTo>
                <a:lnTo>
                  <a:pt x="33694" y="27634"/>
                </a:lnTo>
                <a:lnTo>
                  <a:pt x="89935" y="22731"/>
                </a:lnTo>
                <a:lnTo>
                  <a:pt x="138562" y="21553"/>
                </a:lnTo>
                <a:lnTo>
                  <a:pt x="190014" y="21203"/>
                </a:lnTo>
                <a:lnTo>
                  <a:pt x="239184" y="21100"/>
                </a:lnTo>
                <a:lnTo>
                  <a:pt x="297720" y="21065"/>
                </a:lnTo>
                <a:lnTo>
                  <a:pt x="302596" y="19892"/>
                </a:lnTo>
                <a:lnTo>
                  <a:pt x="301166" y="17941"/>
                </a:lnTo>
                <a:lnTo>
                  <a:pt x="295533" y="15470"/>
                </a:lnTo>
                <a:lnTo>
                  <a:pt x="236062" y="11504"/>
                </a:lnTo>
                <a:lnTo>
                  <a:pt x="176009" y="10817"/>
                </a:lnTo>
                <a:lnTo>
                  <a:pt x="130478" y="10656"/>
                </a:lnTo>
                <a:lnTo>
                  <a:pt x="79827" y="10585"/>
                </a:lnTo>
                <a:lnTo>
                  <a:pt x="23653" y="1054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6457902" y="1831958"/>
            <a:ext cx="354037" cy="29198"/>
          </a:xfrm>
          <a:custGeom>
            <a:avLst/>
            <a:gdLst/>
            <a:ahLst/>
            <a:cxnLst/>
            <a:rect l="0" t="0" r="0" b="0"/>
            <a:pathLst>
              <a:path w="354037" h="29198">
                <a:moveTo>
                  <a:pt x="354036" y="0"/>
                </a:moveTo>
                <a:lnTo>
                  <a:pt x="295419" y="9065"/>
                </a:lnTo>
                <a:lnTo>
                  <a:pt x="238905" y="10240"/>
                </a:lnTo>
                <a:lnTo>
                  <a:pt x="183832" y="10443"/>
                </a:lnTo>
                <a:lnTo>
                  <a:pt x="129950" y="11673"/>
                </a:lnTo>
                <a:lnTo>
                  <a:pt x="78109" y="17757"/>
                </a:lnTo>
                <a:lnTo>
                  <a:pt x="18079" y="23525"/>
                </a:lnTo>
                <a:lnTo>
                  <a:pt x="3722" y="26212"/>
                </a:lnTo>
                <a:lnTo>
                  <a:pt x="0" y="28003"/>
                </a:lnTo>
                <a:lnTo>
                  <a:pt x="3369" y="29197"/>
                </a:lnTo>
                <a:lnTo>
                  <a:pt x="36055" y="27758"/>
                </a:lnTo>
                <a:lnTo>
                  <a:pt x="99502" y="22381"/>
                </a:lnTo>
                <a:lnTo>
                  <a:pt x="150977" y="21449"/>
                </a:lnTo>
                <a:lnTo>
                  <a:pt x="206301" y="13899"/>
                </a:lnTo>
                <a:lnTo>
                  <a:pt x="268009" y="11194"/>
                </a:lnTo>
                <a:lnTo>
                  <a:pt x="325604" y="16249"/>
                </a:lnTo>
                <a:lnTo>
                  <a:pt x="331572" y="16682"/>
                </a:lnTo>
                <a:lnTo>
                  <a:pt x="332041" y="15801"/>
                </a:lnTo>
                <a:lnTo>
                  <a:pt x="320864" y="11702"/>
                </a:lnTo>
                <a:lnTo>
                  <a:pt x="262909" y="2658"/>
                </a:lnTo>
                <a:lnTo>
                  <a:pt x="204592" y="788"/>
                </a:lnTo>
                <a:lnTo>
                  <a:pt x="142860" y="233"/>
                </a:lnTo>
                <a:lnTo>
                  <a:pt x="86355" y="3189"/>
                </a:lnTo>
                <a:lnTo>
                  <a:pt x="38181" y="10529"/>
                </a:lnTo>
              </a:path>
            </a:pathLst>
          </a:custGeom>
          <a:ln w="38100" cap="flat" cmpd="sng" algn="ctr">
            <a:solidFill>
              <a:srgbClr val="C5DC2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6329184" y="1242362"/>
            <a:ext cx="420296" cy="52640"/>
          </a:xfrm>
          <a:custGeom>
            <a:avLst/>
            <a:gdLst/>
            <a:ahLst/>
            <a:cxnLst/>
            <a:rect l="0" t="0" r="0" b="0"/>
            <a:pathLst>
              <a:path w="420296" h="52640">
                <a:moveTo>
                  <a:pt x="419583" y="21057"/>
                </a:moveTo>
                <a:lnTo>
                  <a:pt x="382105" y="29390"/>
                </a:lnTo>
                <a:lnTo>
                  <a:pt x="347257" y="27816"/>
                </a:lnTo>
                <a:lnTo>
                  <a:pt x="292862" y="22392"/>
                </a:lnTo>
                <a:lnTo>
                  <a:pt x="240263" y="28557"/>
                </a:lnTo>
                <a:lnTo>
                  <a:pt x="191626" y="30688"/>
                </a:lnTo>
                <a:lnTo>
                  <a:pt x="135621" y="31320"/>
                </a:lnTo>
                <a:lnTo>
                  <a:pt x="87181" y="32677"/>
                </a:lnTo>
                <a:lnTo>
                  <a:pt x="37473" y="38798"/>
                </a:lnTo>
                <a:lnTo>
                  <a:pt x="778" y="42302"/>
                </a:lnTo>
                <a:lnTo>
                  <a:pt x="0" y="44579"/>
                </a:lnTo>
                <a:lnTo>
                  <a:pt x="2990" y="47267"/>
                </a:lnTo>
                <a:lnTo>
                  <a:pt x="15671" y="47134"/>
                </a:lnTo>
                <a:lnTo>
                  <a:pt x="34176" y="45515"/>
                </a:lnTo>
                <a:lnTo>
                  <a:pt x="87303" y="50888"/>
                </a:lnTo>
                <a:lnTo>
                  <a:pt x="136686" y="52123"/>
                </a:lnTo>
                <a:lnTo>
                  <a:pt x="191482" y="52489"/>
                </a:lnTo>
                <a:lnTo>
                  <a:pt x="249052" y="52597"/>
                </a:lnTo>
                <a:lnTo>
                  <a:pt x="303154" y="52629"/>
                </a:lnTo>
                <a:lnTo>
                  <a:pt x="356229" y="52639"/>
                </a:lnTo>
                <a:lnTo>
                  <a:pt x="415387" y="47053"/>
                </a:lnTo>
                <a:lnTo>
                  <a:pt x="420295" y="44237"/>
                </a:lnTo>
                <a:lnTo>
                  <a:pt x="420057" y="41190"/>
                </a:lnTo>
                <a:lnTo>
                  <a:pt x="416389" y="37988"/>
                </a:lnTo>
                <a:lnTo>
                  <a:pt x="361089" y="20976"/>
                </a:lnTo>
                <a:lnTo>
                  <a:pt x="306325" y="13624"/>
                </a:lnTo>
                <a:lnTo>
                  <a:pt x="250715" y="8326"/>
                </a:lnTo>
                <a:lnTo>
                  <a:pt x="194893" y="1645"/>
                </a:lnTo>
                <a:lnTo>
                  <a:pt x="136250" y="325"/>
                </a:lnTo>
                <a:lnTo>
                  <a:pt x="11425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6222342" y="652766"/>
            <a:ext cx="1010736" cy="63172"/>
            <a:chOff x="6222342" y="652766"/>
            <a:chExt cx="1010736" cy="63172"/>
          </a:xfrm>
        </p:grpSpPr>
        <p:sp>
          <p:nvSpPr>
            <p:cNvPr id="207" name="Freeform 206"/>
            <p:cNvSpPr/>
            <p:nvPr/>
          </p:nvSpPr>
          <p:spPr>
            <a:xfrm>
              <a:off x="6222342" y="652766"/>
              <a:ext cx="347441" cy="37361"/>
            </a:xfrm>
            <a:custGeom>
              <a:avLst/>
              <a:gdLst/>
              <a:ahLst/>
              <a:cxnLst/>
              <a:rect l="0" t="0" r="0" b="0"/>
              <a:pathLst>
                <a:path w="347441" h="37361">
                  <a:moveTo>
                    <a:pt x="347440" y="0"/>
                  </a:moveTo>
                  <a:lnTo>
                    <a:pt x="294412" y="14655"/>
                  </a:lnTo>
                  <a:lnTo>
                    <a:pt x="235797" y="19793"/>
                  </a:lnTo>
                  <a:lnTo>
                    <a:pt x="185159" y="20683"/>
                  </a:lnTo>
                  <a:lnTo>
                    <a:pt x="121886" y="24103"/>
                  </a:lnTo>
                  <a:lnTo>
                    <a:pt x="63720" y="30108"/>
                  </a:lnTo>
                  <a:lnTo>
                    <a:pt x="20905" y="37360"/>
                  </a:lnTo>
                  <a:lnTo>
                    <a:pt x="40769" y="33817"/>
                  </a:lnTo>
                  <a:lnTo>
                    <a:pt x="88899" y="31077"/>
                  </a:lnTo>
                  <a:lnTo>
                    <a:pt x="141894" y="24546"/>
                  </a:lnTo>
                  <a:lnTo>
                    <a:pt x="200360" y="20921"/>
                  </a:lnTo>
                  <a:lnTo>
                    <a:pt x="255248" y="14128"/>
                  </a:lnTo>
                  <a:lnTo>
                    <a:pt x="307385" y="11595"/>
                  </a:lnTo>
                  <a:lnTo>
                    <a:pt x="343631" y="9675"/>
                  </a:lnTo>
                  <a:lnTo>
                    <a:pt x="342561" y="7620"/>
                  </a:lnTo>
                  <a:lnTo>
                    <a:pt x="337169" y="5080"/>
                  </a:lnTo>
                  <a:lnTo>
                    <a:pt x="284146" y="1004"/>
                  </a:lnTo>
                  <a:lnTo>
                    <a:pt x="242881" y="446"/>
                  </a:lnTo>
                  <a:lnTo>
                    <a:pt x="197244" y="199"/>
                  </a:lnTo>
                  <a:lnTo>
                    <a:pt x="134871" y="59"/>
                  </a:lnTo>
                  <a:lnTo>
                    <a:pt x="71874" y="5601"/>
                  </a:lnTo>
                  <a:lnTo>
                    <a:pt x="12699" y="988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988897" y="675282"/>
              <a:ext cx="244181" cy="40656"/>
            </a:xfrm>
            <a:custGeom>
              <a:avLst/>
              <a:gdLst/>
              <a:ahLst/>
              <a:cxnLst/>
              <a:rect l="0" t="0" r="0" b="0"/>
              <a:pathLst>
                <a:path w="244181" h="40656">
                  <a:moveTo>
                    <a:pt x="244180" y="9070"/>
                  </a:moveTo>
                  <a:lnTo>
                    <a:pt x="195250" y="9070"/>
                  </a:lnTo>
                  <a:lnTo>
                    <a:pt x="147404" y="5950"/>
                  </a:lnTo>
                  <a:lnTo>
                    <a:pt x="84425" y="5"/>
                  </a:lnTo>
                  <a:lnTo>
                    <a:pt x="28094" y="0"/>
                  </a:lnTo>
                  <a:lnTo>
                    <a:pt x="4252" y="4259"/>
                  </a:lnTo>
                  <a:lnTo>
                    <a:pt x="0" y="7032"/>
                  </a:lnTo>
                  <a:lnTo>
                    <a:pt x="675" y="10051"/>
                  </a:lnTo>
                  <a:lnTo>
                    <a:pt x="4635" y="13234"/>
                  </a:lnTo>
                  <a:lnTo>
                    <a:pt x="32564" y="17713"/>
                  </a:lnTo>
                  <a:lnTo>
                    <a:pt x="91159" y="19226"/>
                  </a:lnTo>
                  <a:lnTo>
                    <a:pt x="145887" y="22644"/>
                  </a:lnTo>
                  <a:lnTo>
                    <a:pt x="200647" y="29142"/>
                  </a:lnTo>
                  <a:lnTo>
                    <a:pt x="192857" y="29689"/>
                  </a:lnTo>
                  <a:lnTo>
                    <a:pt x="133639" y="21736"/>
                  </a:lnTo>
                  <a:lnTo>
                    <a:pt x="84696" y="20232"/>
                  </a:lnTo>
                  <a:lnTo>
                    <a:pt x="21344" y="19723"/>
                  </a:lnTo>
                  <a:lnTo>
                    <a:pt x="16074" y="20852"/>
                  </a:lnTo>
                  <a:lnTo>
                    <a:pt x="17240" y="22774"/>
                  </a:lnTo>
                  <a:lnTo>
                    <a:pt x="22697" y="25225"/>
                  </a:lnTo>
                  <a:lnTo>
                    <a:pt x="73482" y="30328"/>
                  </a:lnTo>
                  <a:lnTo>
                    <a:pt x="122764" y="37076"/>
                  </a:lnTo>
                  <a:lnTo>
                    <a:pt x="179339" y="39948"/>
                  </a:lnTo>
                  <a:lnTo>
                    <a:pt x="202067" y="40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0" name="Freeform 209"/>
          <p:cNvSpPr/>
          <p:nvPr/>
        </p:nvSpPr>
        <p:spPr>
          <a:xfrm>
            <a:off x="209654" y="2642653"/>
            <a:ext cx="443113" cy="10529"/>
          </a:xfrm>
          <a:custGeom>
            <a:avLst/>
            <a:gdLst/>
            <a:ahLst/>
            <a:cxnLst/>
            <a:rect l="0" t="0" r="0" b="0"/>
            <a:pathLst>
              <a:path w="443113" h="10529">
                <a:moveTo>
                  <a:pt x="411527" y="10528"/>
                </a:moveTo>
                <a:lnTo>
                  <a:pt x="354263" y="10528"/>
                </a:lnTo>
                <a:lnTo>
                  <a:pt x="301753" y="10528"/>
                </a:lnTo>
                <a:lnTo>
                  <a:pt x="244860" y="10528"/>
                </a:lnTo>
                <a:lnTo>
                  <a:pt x="190959" y="10528"/>
                </a:lnTo>
                <a:lnTo>
                  <a:pt x="141063" y="10528"/>
                </a:lnTo>
                <a:lnTo>
                  <a:pt x="82281" y="10528"/>
                </a:lnTo>
                <a:lnTo>
                  <a:pt x="26780" y="9358"/>
                </a:lnTo>
                <a:lnTo>
                  <a:pt x="3052" y="4939"/>
                </a:lnTo>
                <a:lnTo>
                  <a:pt x="0" y="3292"/>
                </a:lnTo>
                <a:lnTo>
                  <a:pt x="2645" y="2195"/>
                </a:lnTo>
                <a:lnTo>
                  <a:pt x="16892" y="2145"/>
                </a:lnTo>
                <a:lnTo>
                  <a:pt x="63993" y="8525"/>
                </a:lnTo>
                <a:lnTo>
                  <a:pt x="116701" y="9935"/>
                </a:lnTo>
                <a:lnTo>
                  <a:pt x="172483" y="10352"/>
                </a:lnTo>
                <a:lnTo>
                  <a:pt x="233464" y="7356"/>
                </a:lnTo>
                <a:lnTo>
                  <a:pt x="295987" y="2179"/>
                </a:lnTo>
                <a:lnTo>
                  <a:pt x="355846" y="645"/>
                </a:lnTo>
                <a:lnTo>
                  <a:pt x="404387" y="191"/>
                </a:lnTo>
                <a:lnTo>
                  <a:pt x="44311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151220" y="3638260"/>
            <a:ext cx="259392" cy="34679"/>
          </a:xfrm>
          <a:custGeom>
            <a:avLst/>
            <a:gdLst/>
            <a:ahLst/>
            <a:cxnLst/>
            <a:rect l="0" t="0" r="0" b="0"/>
            <a:pathLst>
              <a:path w="259392" h="34679">
                <a:moveTo>
                  <a:pt x="259391" y="25657"/>
                </a:moveTo>
                <a:lnTo>
                  <a:pt x="231835" y="18421"/>
                </a:lnTo>
                <a:lnTo>
                  <a:pt x="175612" y="15778"/>
                </a:lnTo>
                <a:lnTo>
                  <a:pt x="113511" y="9667"/>
                </a:lnTo>
                <a:lnTo>
                  <a:pt x="62269" y="6101"/>
                </a:lnTo>
                <a:lnTo>
                  <a:pt x="1911" y="0"/>
                </a:lnTo>
                <a:lnTo>
                  <a:pt x="0" y="2703"/>
                </a:lnTo>
                <a:lnTo>
                  <a:pt x="2236" y="6845"/>
                </a:lnTo>
                <a:lnTo>
                  <a:pt x="20318" y="11447"/>
                </a:lnTo>
                <a:lnTo>
                  <a:pt x="73996" y="19990"/>
                </a:lnTo>
                <a:lnTo>
                  <a:pt x="136895" y="24537"/>
                </a:lnTo>
                <a:lnTo>
                  <a:pt x="195593" y="28555"/>
                </a:lnTo>
                <a:lnTo>
                  <a:pt x="252248" y="34678"/>
                </a:lnTo>
                <a:lnTo>
                  <a:pt x="255799" y="34011"/>
                </a:lnTo>
                <a:lnTo>
                  <a:pt x="244146" y="30149"/>
                </a:lnTo>
                <a:lnTo>
                  <a:pt x="181027" y="23129"/>
                </a:lnTo>
                <a:lnTo>
                  <a:pt x="131667" y="17499"/>
                </a:lnTo>
                <a:lnTo>
                  <a:pt x="76877" y="15831"/>
                </a:lnTo>
                <a:lnTo>
                  <a:pt x="17235" y="15128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1211409" y="3501045"/>
            <a:ext cx="138765" cy="36531"/>
          </a:xfrm>
          <a:custGeom>
            <a:avLst/>
            <a:gdLst/>
            <a:ahLst/>
            <a:cxnLst/>
            <a:rect l="0" t="0" r="0" b="0"/>
            <a:pathLst>
              <a:path w="138765" h="36531">
                <a:moveTo>
                  <a:pt x="115181" y="26001"/>
                </a:moveTo>
                <a:lnTo>
                  <a:pt x="131949" y="31590"/>
                </a:lnTo>
                <a:lnTo>
                  <a:pt x="132209" y="30897"/>
                </a:lnTo>
                <a:lnTo>
                  <a:pt x="120019" y="23888"/>
                </a:lnTo>
                <a:lnTo>
                  <a:pt x="63985" y="13461"/>
                </a:lnTo>
                <a:lnTo>
                  <a:pt x="11040" y="0"/>
                </a:lnTo>
                <a:lnTo>
                  <a:pt x="62211" y="12762"/>
                </a:lnTo>
                <a:lnTo>
                  <a:pt x="115810" y="26159"/>
                </a:lnTo>
                <a:lnTo>
                  <a:pt x="129638" y="29616"/>
                </a:lnTo>
                <a:lnTo>
                  <a:pt x="136518" y="29581"/>
                </a:lnTo>
                <a:lnTo>
                  <a:pt x="138764" y="27218"/>
                </a:lnTo>
                <a:lnTo>
                  <a:pt x="137922" y="23303"/>
                </a:lnTo>
                <a:lnTo>
                  <a:pt x="127628" y="15833"/>
                </a:lnTo>
                <a:lnTo>
                  <a:pt x="110185" y="9784"/>
                </a:lnTo>
                <a:lnTo>
                  <a:pt x="47381" y="5582"/>
                </a:lnTo>
                <a:lnTo>
                  <a:pt x="6055" y="5133"/>
                </a:lnTo>
                <a:lnTo>
                  <a:pt x="316" y="7410"/>
                </a:lnTo>
                <a:lnTo>
                  <a:pt x="0" y="11267"/>
                </a:lnTo>
                <a:lnTo>
                  <a:pt x="3299" y="16179"/>
                </a:lnTo>
                <a:lnTo>
                  <a:pt x="62539" y="36530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5" name="Group 214"/>
          <p:cNvGrpSpPr/>
          <p:nvPr/>
        </p:nvGrpSpPr>
        <p:grpSpPr>
          <a:xfrm>
            <a:off x="211099" y="4537782"/>
            <a:ext cx="690972" cy="126343"/>
            <a:chOff x="211099" y="4537782"/>
            <a:chExt cx="690972" cy="126343"/>
          </a:xfrm>
        </p:grpSpPr>
        <p:sp>
          <p:nvSpPr>
            <p:cNvPr id="213" name="Freeform 212"/>
            <p:cNvSpPr/>
            <p:nvPr/>
          </p:nvSpPr>
          <p:spPr>
            <a:xfrm>
              <a:off x="211099" y="4622036"/>
              <a:ext cx="331760" cy="42089"/>
            </a:xfrm>
            <a:custGeom>
              <a:avLst/>
              <a:gdLst/>
              <a:ahLst/>
              <a:cxnLst/>
              <a:rect l="0" t="0" r="0" b="0"/>
              <a:pathLst>
                <a:path w="331760" h="42089">
                  <a:moveTo>
                    <a:pt x="94227" y="42088"/>
                  </a:moveTo>
                  <a:lnTo>
                    <a:pt x="105405" y="30910"/>
                  </a:lnTo>
                  <a:lnTo>
                    <a:pt x="123372" y="25421"/>
                  </a:lnTo>
                  <a:lnTo>
                    <a:pt x="179303" y="14374"/>
                  </a:lnTo>
                  <a:lnTo>
                    <a:pt x="231958" y="11267"/>
                  </a:lnTo>
                  <a:lnTo>
                    <a:pt x="295335" y="3368"/>
                  </a:lnTo>
                  <a:lnTo>
                    <a:pt x="331759" y="979"/>
                  </a:lnTo>
                  <a:lnTo>
                    <a:pt x="330961" y="644"/>
                  </a:lnTo>
                  <a:lnTo>
                    <a:pt x="274187" y="62"/>
                  </a:lnTo>
                  <a:lnTo>
                    <a:pt x="220078" y="0"/>
                  </a:lnTo>
                  <a:lnTo>
                    <a:pt x="161807" y="3099"/>
                  </a:lnTo>
                  <a:lnTo>
                    <a:pt x="99387" y="14629"/>
                  </a:lnTo>
                  <a:lnTo>
                    <a:pt x="45583" y="19134"/>
                  </a:lnTo>
                  <a:lnTo>
                    <a:pt x="0" y="26722"/>
                  </a:lnTo>
                  <a:lnTo>
                    <a:pt x="8285" y="24340"/>
                  </a:lnTo>
                  <a:lnTo>
                    <a:pt x="66202" y="21685"/>
                  </a:lnTo>
                  <a:lnTo>
                    <a:pt x="128249" y="21160"/>
                  </a:lnTo>
                  <a:lnTo>
                    <a:pt x="179177" y="21069"/>
                  </a:lnTo>
                  <a:lnTo>
                    <a:pt x="228192" y="21042"/>
                  </a:lnTo>
                  <a:lnTo>
                    <a:pt x="252033" y="22206"/>
                  </a:lnTo>
                  <a:lnTo>
                    <a:pt x="256753" y="24154"/>
                  </a:lnTo>
                  <a:lnTo>
                    <a:pt x="262683" y="3156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64958" y="4537782"/>
              <a:ext cx="237113" cy="63172"/>
            </a:xfrm>
            <a:custGeom>
              <a:avLst/>
              <a:gdLst/>
              <a:ahLst/>
              <a:cxnLst/>
              <a:rect l="0" t="0" r="0" b="0"/>
              <a:pathLst>
                <a:path w="237113" h="63172">
                  <a:moveTo>
                    <a:pt x="93093" y="0"/>
                  </a:moveTo>
                  <a:lnTo>
                    <a:pt x="70737" y="0"/>
                  </a:lnTo>
                  <a:lnTo>
                    <a:pt x="66490" y="2340"/>
                  </a:lnTo>
                  <a:lnTo>
                    <a:pt x="65999" y="6239"/>
                  </a:lnTo>
                  <a:lnTo>
                    <a:pt x="68012" y="11179"/>
                  </a:lnTo>
                  <a:lnTo>
                    <a:pt x="79606" y="19786"/>
                  </a:lnTo>
                  <a:lnTo>
                    <a:pt x="126824" y="34844"/>
                  </a:lnTo>
                  <a:lnTo>
                    <a:pt x="190137" y="41848"/>
                  </a:lnTo>
                  <a:lnTo>
                    <a:pt x="220503" y="47754"/>
                  </a:lnTo>
                  <a:lnTo>
                    <a:pt x="220147" y="47044"/>
                  </a:lnTo>
                  <a:lnTo>
                    <a:pt x="160013" y="27749"/>
                  </a:lnTo>
                  <a:lnTo>
                    <a:pt x="98080" y="15143"/>
                  </a:lnTo>
                  <a:lnTo>
                    <a:pt x="46868" y="11896"/>
                  </a:lnTo>
                  <a:lnTo>
                    <a:pt x="6347" y="12104"/>
                  </a:lnTo>
                  <a:lnTo>
                    <a:pt x="8356" y="13918"/>
                  </a:lnTo>
                  <a:lnTo>
                    <a:pt x="36011" y="18942"/>
                  </a:lnTo>
                  <a:lnTo>
                    <a:pt x="92866" y="26228"/>
                  </a:lnTo>
                  <a:lnTo>
                    <a:pt x="153187" y="31697"/>
                  </a:lnTo>
                  <a:lnTo>
                    <a:pt x="201886" y="38508"/>
                  </a:lnTo>
                  <a:lnTo>
                    <a:pt x="237112" y="39876"/>
                  </a:lnTo>
                  <a:lnTo>
                    <a:pt x="235899" y="38282"/>
                  </a:lnTo>
                  <a:lnTo>
                    <a:pt x="222073" y="34562"/>
                  </a:lnTo>
                  <a:lnTo>
                    <a:pt x="171950" y="32173"/>
                  </a:lnTo>
                  <a:lnTo>
                    <a:pt x="123087" y="31760"/>
                  </a:lnTo>
                  <a:lnTo>
                    <a:pt x="71565" y="34757"/>
                  </a:lnTo>
                  <a:lnTo>
                    <a:pt x="22374" y="39934"/>
                  </a:lnTo>
                  <a:lnTo>
                    <a:pt x="831" y="42315"/>
                  </a:lnTo>
                  <a:lnTo>
                    <a:pt x="0" y="44587"/>
                  </a:lnTo>
                  <a:lnTo>
                    <a:pt x="2955" y="47273"/>
                  </a:lnTo>
                  <a:lnTo>
                    <a:pt x="49725" y="58818"/>
                  </a:lnTo>
                  <a:lnTo>
                    <a:pt x="99691" y="62311"/>
                  </a:lnTo>
                  <a:lnTo>
                    <a:pt x="114150" y="6317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295455" y="5590632"/>
            <a:ext cx="968578" cy="162553"/>
            <a:chOff x="295455" y="5590632"/>
            <a:chExt cx="968578" cy="162553"/>
          </a:xfrm>
        </p:grpSpPr>
        <p:sp>
          <p:nvSpPr>
            <p:cNvPr id="216" name="Freeform 215"/>
            <p:cNvSpPr/>
            <p:nvPr/>
          </p:nvSpPr>
          <p:spPr>
            <a:xfrm>
              <a:off x="295455" y="5700873"/>
              <a:ext cx="294141" cy="52312"/>
            </a:xfrm>
            <a:custGeom>
              <a:avLst/>
              <a:gdLst/>
              <a:ahLst/>
              <a:cxnLst/>
              <a:rect l="0" t="0" r="0" b="0"/>
              <a:pathLst>
                <a:path w="294141" h="52312">
                  <a:moveTo>
                    <a:pt x="294140" y="16101"/>
                  </a:moveTo>
                  <a:lnTo>
                    <a:pt x="245210" y="16101"/>
                  </a:lnTo>
                  <a:lnTo>
                    <a:pt x="186079" y="16101"/>
                  </a:lnTo>
                  <a:lnTo>
                    <a:pt x="137860" y="21690"/>
                  </a:lnTo>
                  <a:lnTo>
                    <a:pt x="85759" y="30550"/>
                  </a:lnTo>
                  <a:lnTo>
                    <a:pt x="85029" y="28073"/>
                  </a:lnTo>
                  <a:lnTo>
                    <a:pt x="88053" y="24082"/>
                  </a:lnTo>
                  <a:lnTo>
                    <a:pt x="109075" y="12877"/>
                  </a:lnTo>
                  <a:lnTo>
                    <a:pt x="169308" y="6534"/>
                  </a:lnTo>
                  <a:lnTo>
                    <a:pt x="224249" y="5762"/>
                  </a:lnTo>
                  <a:lnTo>
                    <a:pt x="266153" y="5629"/>
                  </a:lnTo>
                  <a:lnTo>
                    <a:pt x="269633" y="4440"/>
                  </a:lnTo>
                  <a:lnTo>
                    <a:pt x="257902" y="0"/>
                  </a:lnTo>
                  <a:lnTo>
                    <a:pt x="194727" y="4029"/>
                  </a:lnTo>
                  <a:lnTo>
                    <a:pt x="145362" y="11354"/>
                  </a:lnTo>
                  <a:lnTo>
                    <a:pt x="87457" y="29201"/>
                  </a:lnTo>
                  <a:lnTo>
                    <a:pt x="33819" y="43992"/>
                  </a:lnTo>
                  <a:lnTo>
                    <a:pt x="329" y="52311"/>
                  </a:lnTo>
                  <a:lnTo>
                    <a:pt x="0" y="51939"/>
                  </a:lnTo>
                  <a:lnTo>
                    <a:pt x="50598" y="39841"/>
                  </a:lnTo>
                  <a:lnTo>
                    <a:pt x="100447" y="29894"/>
                  </a:lnTo>
                  <a:lnTo>
                    <a:pt x="157981" y="20707"/>
                  </a:lnTo>
                  <a:lnTo>
                    <a:pt x="211423" y="17466"/>
                  </a:lnTo>
                  <a:lnTo>
                    <a:pt x="248055" y="17675"/>
                  </a:lnTo>
                  <a:lnTo>
                    <a:pt x="247039" y="19490"/>
                  </a:lnTo>
                  <a:lnTo>
                    <a:pt x="241682" y="21869"/>
                  </a:lnTo>
                  <a:lnTo>
                    <a:pt x="191058" y="26859"/>
                  </a:lnTo>
                  <a:lnTo>
                    <a:pt x="127853" y="34777"/>
                  </a:lnTo>
                  <a:lnTo>
                    <a:pt x="83570" y="37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1018852" y="5590632"/>
              <a:ext cx="245181" cy="63172"/>
            </a:xfrm>
            <a:custGeom>
              <a:avLst/>
              <a:gdLst/>
              <a:ahLst/>
              <a:cxnLst/>
              <a:rect l="0" t="0" r="0" b="0"/>
              <a:pathLst>
                <a:path w="245181" h="63172">
                  <a:moveTo>
                    <a:pt x="65583" y="0"/>
                  </a:moveTo>
                  <a:lnTo>
                    <a:pt x="103061" y="8333"/>
                  </a:lnTo>
                  <a:lnTo>
                    <a:pt x="154484" y="10095"/>
                  </a:lnTo>
                  <a:lnTo>
                    <a:pt x="195779" y="10400"/>
                  </a:lnTo>
                  <a:lnTo>
                    <a:pt x="200344" y="11613"/>
                  </a:lnTo>
                  <a:lnTo>
                    <a:pt x="198707" y="13591"/>
                  </a:lnTo>
                  <a:lnTo>
                    <a:pt x="192937" y="16080"/>
                  </a:lnTo>
                  <a:lnTo>
                    <a:pt x="142818" y="20073"/>
                  </a:lnTo>
                  <a:lnTo>
                    <a:pt x="89765" y="23982"/>
                  </a:lnTo>
                  <a:lnTo>
                    <a:pt x="27173" y="31754"/>
                  </a:lnTo>
                  <a:lnTo>
                    <a:pt x="0" y="37355"/>
                  </a:lnTo>
                  <a:lnTo>
                    <a:pt x="804" y="36601"/>
                  </a:lnTo>
                  <a:lnTo>
                    <a:pt x="4849" y="34929"/>
                  </a:lnTo>
                  <a:lnTo>
                    <a:pt x="65258" y="26289"/>
                  </a:lnTo>
                  <a:lnTo>
                    <a:pt x="124443" y="29326"/>
                  </a:lnTo>
                  <a:lnTo>
                    <a:pt x="174010" y="30916"/>
                  </a:lnTo>
                  <a:lnTo>
                    <a:pt x="230153" y="34573"/>
                  </a:lnTo>
                  <a:lnTo>
                    <a:pt x="241977" y="37086"/>
                  </a:lnTo>
                  <a:lnTo>
                    <a:pt x="245180" y="39932"/>
                  </a:lnTo>
                  <a:lnTo>
                    <a:pt x="242636" y="42999"/>
                  </a:lnTo>
                  <a:lnTo>
                    <a:pt x="236261" y="46214"/>
                  </a:lnTo>
                  <a:lnTo>
                    <a:pt x="174164" y="54916"/>
                  </a:lnTo>
                  <a:lnTo>
                    <a:pt x="12875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08358" y="401925"/>
            <a:ext cx="240305" cy="305327"/>
          </a:xfrm>
          <a:custGeom>
            <a:avLst/>
            <a:gdLst/>
            <a:ahLst/>
            <a:cxnLst/>
            <a:rect l="0" t="0" r="0" b="0"/>
            <a:pathLst>
              <a:path w="240305" h="305327">
                <a:moveTo>
                  <a:pt x="10491" y="305326"/>
                </a:moveTo>
                <a:lnTo>
                  <a:pt x="2157" y="267848"/>
                </a:lnTo>
                <a:lnTo>
                  <a:pt x="396" y="210836"/>
                </a:lnTo>
                <a:lnTo>
                  <a:pt x="91" y="160476"/>
                </a:lnTo>
                <a:lnTo>
                  <a:pt x="0" y="108510"/>
                </a:lnTo>
                <a:lnTo>
                  <a:pt x="1139" y="48123"/>
                </a:lnTo>
                <a:lnTo>
                  <a:pt x="5555" y="23728"/>
                </a:lnTo>
                <a:lnTo>
                  <a:pt x="9540" y="20498"/>
                </a:lnTo>
                <a:lnTo>
                  <a:pt x="14536" y="23024"/>
                </a:lnTo>
                <a:lnTo>
                  <a:pt x="52960" y="83130"/>
                </a:lnTo>
                <a:lnTo>
                  <a:pt x="88916" y="143961"/>
                </a:lnTo>
                <a:lnTo>
                  <a:pt x="131866" y="199589"/>
                </a:lnTo>
                <a:lnTo>
                  <a:pt x="153948" y="225904"/>
                </a:lnTo>
                <a:lnTo>
                  <a:pt x="180898" y="242929"/>
                </a:lnTo>
                <a:lnTo>
                  <a:pt x="200871" y="245229"/>
                </a:lnTo>
                <a:lnTo>
                  <a:pt x="211110" y="244204"/>
                </a:lnTo>
                <a:lnTo>
                  <a:pt x="219106" y="238842"/>
                </a:lnTo>
                <a:lnTo>
                  <a:pt x="231111" y="220406"/>
                </a:lnTo>
                <a:lnTo>
                  <a:pt x="238856" y="183718"/>
                </a:lnTo>
                <a:lnTo>
                  <a:pt x="240304" y="130570"/>
                </a:lnTo>
                <a:lnTo>
                  <a:pt x="232968" y="68667"/>
                </a:lnTo>
                <a:lnTo>
                  <a:pt x="225796" y="24482"/>
                </a:lnTo>
                <a:lnTo>
                  <a:pt x="231589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02358" y="549324"/>
            <a:ext cx="109310" cy="110702"/>
          </a:xfrm>
          <a:custGeom>
            <a:avLst/>
            <a:gdLst/>
            <a:ahLst/>
            <a:cxnLst/>
            <a:rect l="0" t="0" r="0" b="0"/>
            <a:pathLst>
              <a:path w="109310" h="110702">
                <a:moveTo>
                  <a:pt x="63931" y="10528"/>
                </a:moveTo>
                <a:lnTo>
                  <a:pt x="47163" y="4939"/>
                </a:lnTo>
                <a:lnTo>
                  <a:pt x="39884" y="5632"/>
                </a:lnTo>
                <a:lnTo>
                  <a:pt x="25557" y="12642"/>
                </a:lnTo>
                <a:lnTo>
                  <a:pt x="4338" y="35331"/>
                </a:lnTo>
                <a:lnTo>
                  <a:pt x="806" y="45781"/>
                </a:lnTo>
                <a:lnTo>
                  <a:pt x="0" y="69870"/>
                </a:lnTo>
                <a:lnTo>
                  <a:pt x="6661" y="89935"/>
                </a:lnTo>
                <a:lnTo>
                  <a:pt x="11713" y="98561"/>
                </a:lnTo>
                <a:lnTo>
                  <a:pt x="19760" y="104312"/>
                </a:lnTo>
                <a:lnTo>
                  <a:pt x="41180" y="110701"/>
                </a:lnTo>
                <a:lnTo>
                  <a:pt x="51103" y="110066"/>
                </a:lnTo>
                <a:lnTo>
                  <a:pt x="68368" y="103120"/>
                </a:lnTo>
                <a:lnTo>
                  <a:pt x="91242" y="86056"/>
                </a:lnTo>
                <a:lnTo>
                  <a:pt x="107248" y="60593"/>
                </a:lnTo>
                <a:lnTo>
                  <a:pt x="109309" y="40968"/>
                </a:lnTo>
                <a:lnTo>
                  <a:pt x="108221" y="30822"/>
                </a:lnTo>
                <a:lnTo>
                  <a:pt x="103986" y="22887"/>
                </a:lnTo>
                <a:lnTo>
                  <a:pt x="89922" y="10952"/>
                </a:lnTo>
                <a:lnTo>
                  <a:pt x="6393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61045" y="538795"/>
            <a:ext cx="105286" cy="140746"/>
          </a:xfrm>
          <a:custGeom>
            <a:avLst/>
            <a:gdLst/>
            <a:ahLst/>
            <a:cxnLst/>
            <a:rect l="0" t="0" r="0" b="0"/>
            <a:pathLst>
              <a:path w="105286" h="140746">
                <a:moveTo>
                  <a:pt x="0" y="63171"/>
                </a:moveTo>
                <a:lnTo>
                  <a:pt x="25194" y="117046"/>
                </a:lnTo>
                <a:lnTo>
                  <a:pt x="35411" y="140745"/>
                </a:lnTo>
                <a:lnTo>
                  <a:pt x="32069" y="128660"/>
                </a:lnTo>
                <a:lnTo>
                  <a:pt x="16112" y="72979"/>
                </a:lnTo>
                <a:lnTo>
                  <a:pt x="18080" y="52322"/>
                </a:lnTo>
                <a:lnTo>
                  <a:pt x="29093" y="34563"/>
                </a:lnTo>
                <a:lnTo>
                  <a:pt x="45686" y="20041"/>
                </a:lnTo>
                <a:lnTo>
                  <a:pt x="73588" y="6458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963282" y="454567"/>
            <a:ext cx="18863" cy="189514"/>
          </a:xfrm>
          <a:custGeom>
            <a:avLst/>
            <a:gdLst/>
            <a:ahLst/>
            <a:cxnLst/>
            <a:rect l="0" t="0" r="0" b="0"/>
            <a:pathLst>
              <a:path w="18863" h="189514">
                <a:moveTo>
                  <a:pt x="8333" y="0"/>
                </a:moveTo>
                <a:lnTo>
                  <a:pt x="0" y="48931"/>
                </a:lnTo>
                <a:lnTo>
                  <a:pt x="1575" y="96777"/>
                </a:lnTo>
                <a:lnTo>
                  <a:pt x="6998" y="159757"/>
                </a:lnTo>
                <a:lnTo>
                  <a:pt x="10859" y="176288"/>
                </a:lnTo>
                <a:lnTo>
                  <a:pt x="18862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908444" y="517738"/>
            <a:ext cx="126343" cy="21058"/>
          </a:xfrm>
          <a:custGeom>
            <a:avLst/>
            <a:gdLst/>
            <a:ahLst/>
            <a:cxnLst/>
            <a:rect l="0" t="0" r="0" b="0"/>
            <a:pathLst>
              <a:path w="126343" h="21058">
                <a:moveTo>
                  <a:pt x="126342" y="21057"/>
                </a:moveTo>
                <a:lnTo>
                  <a:pt x="64062" y="4269"/>
                </a:lnTo>
                <a:lnTo>
                  <a:pt x="19370" y="84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055843" y="412453"/>
            <a:ext cx="105286" cy="252685"/>
          </a:xfrm>
          <a:custGeom>
            <a:avLst/>
            <a:gdLst/>
            <a:ahLst/>
            <a:cxnLst/>
            <a:rect l="0" t="0" r="0" b="0"/>
            <a:pathLst>
              <a:path w="105286" h="252685">
                <a:moveTo>
                  <a:pt x="0" y="0"/>
                </a:moveTo>
                <a:lnTo>
                  <a:pt x="0" y="57264"/>
                </a:lnTo>
                <a:lnTo>
                  <a:pt x="5590" y="118157"/>
                </a:lnTo>
                <a:lnTo>
                  <a:pt x="10723" y="181311"/>
                </a:lnTo>
                <a:lnTo>
                  <a:pt x="16306" y="211649"/>
                </a:lnTo>
                <a:lnTo>
                  <a:pt x="15550" y="211290"/>
                </a:lnTo>
                <a:lnTo>
                  <a:pt x="13876" y="207540"/>
                </a:lnTo>
                <a:lnTo>
                  <a:pt x="17110" y="185496"/>
                </a:lnTo>
                <a:lnTo>
                  <a:pt x="21935" y="178646"/>
                </a:lnTo>
                <a:lnTo>
                  <a:pt x="36655" y="167916"/>
                </a:lnTo>
                <a:lnTo>
                  <a:pt x="44324" y="166926"/>
                </a:lnTo>
                <a:lnTo>
                  <a:pt x="59084" y="172066"/>
                </a:lnTo>
                <a:lnTo>
                  <a:pt x="80548" y="188113"/>
                </a:lnTo>
                <a:lnTo>
                  <a:pt x="96136" y="213275"/>
                </a:lnTo>
                <a:lnTo>
                  <a:pt x="105285" y="252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315551" y="422817"/>
            <a:ext cx="190270" cy="200207"/>
          </a:xfrm>
          <a:custGeom>
            <a:avLst/>
            <a:gdLst/>
            <a:ahLst/>
            <a:cxnLst/>
            <a:rect l="0" t="0" r="0" b="0"/>
            <a:pathLst>
              <a:path w="190270" h="200207">
                <a:moveTo>
                  <a:pt x="66676" y="200206"/>
                </a:moveTo>
                <a:lnTo>
                  <a:pt x="39165" y="146331"/>
                </a:lnTo>
                <a:lnTo>
                  <a:pt x="17592" y="84285"/>
                </a:lnTo>
                <a:lnTo>
                  <a:pt x="2" y="31736"/>
                </a:lnTo>
                <a:lnTo>
                  <a:pt x="0" y="22382"/>
                </a:lnTo>
                <a:lnTo>
                  <a:pt x="6236" y="5750"/>
                </a:lnTo>
                <a:lnTo>
                  <a:pt x="12345" y="1549"/>
                </a:lnTo>
                <a:lnTo>
                  <a:pt x="28491" y="0"/>
                </a:lnTo>
                <a:lnTo>
                  <a:pt x="88078" y="23870"/>
                </a:lnTo>
                <a:lnTo>
                  <a:pt x="137301" y="45285"/>
                </a:lnTo>
                <a:lnTo>
                  <a:pt x="167844" y="70949"/>
                </a:lnTo>
                <a:lnTo>
                  <a:pt x="183739" y="97177"/>
                </a:lnTo>
                <a:lnTo>
                  <a:pt x="190269" y="132764"/>
                </a:lnTo>
                <a:lnTo>
                  <a:pt x="185557" y="153075"/>
                </a:lnTo>
                <a:lnTo>
                  <a:pt x="181025" y="161766"/>
                </a:lnTo>
                <a:lnTo>
                  <a:pt x="166631" y="174543"/>
                </a:lnTo>
                <a:lnTo>
                  <a:pt x="128794" y="192277"/>
                </a:lnTo>
                <a:lnTo>
                  <a:pt x="108322" y="193563"/>
                </a:lnTo>
                <a:lnTo>
                  <a:pt x="77204" y="1896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564015" y="538084"/>
            <a:ext cx="165654" cy="105812"/>
          </a:xfrm>
          <a:custGeom>
            <a:avLst/>
            <a:gdLst/>
            <a:ahLst/>
            <a:cxnLst/>
            <a:rect l="0" t="0" r="0" b="0"/>
            <a:pathLst>
              <a:path w="165654" h="105812">
                <a:moveTo>
                  <a:pt x="91953" y="42825"/>
                </a:moveTo>
                <a:lnTo>
                  <a:pt x="82378" y="18779"/>
                </a:lnTo>
                <a:lnTo>
                  <a:pt x="71709" y="4452"/>
                </a:lnTo>
                <a:lnTo>
                  <a:pt x="64419" y="865"/>
                </a:lnTo>
                <a:lnTo>
                  <a:pt x="46960" y="0"/>
                </a:lnTo>
                <a:lnTo>
                  <a:pt x="30622" y="6634"/>
                </a:lnTo>
                <a:lnTo>
                  <a:pt x="22990" y="11679"/>
                </a:lnTo>
                <a:lnTo>
                  <a:pt x="11390" y="26643"/>
                </a:lnTo>
                <a:lnTo>
                  <a:pt x="3504" y="46162"/>
                </a:lnTo>
                <a:lnTo>
                  <a:pt x="0" y="70434"/>
                </a:lnTo>
                <a:lnTo>
                  <a:pt x="2575" y="81119"/>
                </a:lnTo>
                <a:lnTo>
                  <a:pt x="14795" y="99229"/>
                </a:lnTo>
                <a:lnTo>
                  <a:pt x="22967" y="103824"/>
                </a:lnTo>
                <a:lnTo>
                  <a:pt x="41405" y="105811"/>
                </a:lnTo>
                <a:lnTo>
                  <a:pt x="58179" y="99675"/>
                </a:lnTo>
                <a:lnTo>
                  <a:pt x="65927" y="94763"/>
                </a:lnTo>
                <a:lnTo>
                  <a:pt x="77656" y="79947"/>
                </a:lnTo>
                <a:lnTo>
                  <a:pt x="85599" y="60494"/>
                </a:lnTo>
                <a:lnTo>
                  <a:pt x="89129" y="36250"/>
                </a:lnTo>
                <a:lnTo>
                  <a:pt x="91240" y="31423"/>
                </a:lnTo>
                <a:lnTo>
                  <a:pt x="93817" y="31714"/>
                </a:lnTo>
                <a:lnTo>
                  <a:pt x="99801" y="41397"/>
                </a:lnTo>
                <a:lnTo>
                  <a:pt x="116293" y="73089"/>
                </a:lnTo>
                <a:lnTo>
                  <a:pt x="122218" y="80548"/>
                </a:lnTo>
                <a:lnTo>
                  <a:pt x="138159" y="88837"/>
                </a:lnTo>
                <a:lnTo>
                  <a:pt x="165653" y="954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750724" y="349282"/>
            <a:ext cx="21058" cy="305328"/>
          </a:xfrm>
          <a:custGeom>
            <a:avLst/>
            <a:gdLst/>
            <a:ahLst/>
            <a:cxnLst/>
            <a:rect l="0" t="0" r="0" b="0"/>
            <a:pathLst>
              <a:path w="21058" h="305328">
                <a:moveTo>
                  <a:pt x="0" y="0"/>
                </a:moveTo>
                <a:lnTo>
                  <a:pt x="0" y="58617"/>
                </a:lnTo>
                <a:lnTo>
                  <a:pt x="1170" y="112791"/>
                </a:lnTo>
                <a:lnTo>
                  <a:pt x="8333" y="168553"/>
                </a:lnTo>
                <a:lnTo>
                  <a:pt x="10095" y="230217"/>
                </a:lnTo>
                <a:lnTo>
                  <a:pt x="11613" y="285638"/>
                </a:lnTo>
                <a:lnTo>
                  <a:pt x="13591" y="292201"/>
                </a:lnTo>
                <a:lnTo>
                  <a:pt x="21057" y="3053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791908" y="465096"/>
            <a:ext cx="106216" cy="178985"/>
          </a:xfrm>
          <a:custGeom>
            <a:avLst/>
            <a:gdLst/>
            <a:ahLst/>
            <a:cxnLst/>
            <a:rect l="0" t="0" r="0" b="0"/>
            <a:pathLst>
              <a:path w="106216" h="178985">
                <a:moveTo>
                  <a:pt x="85158" y="0"/>
                </a:moveTo>
                <a:lnTo>
                  <a:pt x="31044" y="42662"/>
                </a:lnTo>
                <a:lnTo>
                  <a:pt x="13144" y="57565"/>
                </a:lnTo>
                <a:lnTo>
                  <a:pt x="1289" y="75887"/>
                </a:lnTo>
                <a:lnTo>
                  <a:pt x="0" y="84517"/>
                </a:lnTo>
                <a:lnTo>
                  <a:pt x="1480" y="92609"/>
                </a:lnTo>
                <a:lnTo>
                  <a:pt x="4806" y="100344"/>
                </a:lnTo>
                <a:lnTo>
                  <a:pt x="57708" y="150825"/>
                </a:lnTo>
                <a:lnTo>
                  <a:pt x="90264" y="172729"/>
                </a:lnTo>
                <a:lnTo>
                  <a:pt x="106215" y="1789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926913" y="554263"/>
            <a:ext cx="100691" cy="113359"/>
          </a:xfrm>
          <a:custGeom>
            <a:avLst/>
            <a:gdLst/>
            <a:ahLst/>
            <a:cxnLst/>
            <a:rect l="0" t="0" r="0" b="0"/>
            <a:pathLst>
              <a:path w="100691" h="113359">
                <a:moveTo>
                  <a:pt x="76495" y="5589"/>
                </a:moveTo>
                <a:lnTo>
                  <a:pt x="59727" y="0"/>
                </a:lnTo>
                <a:lnTo>
                  <a:pt x="42137" y="3495"/>
                </a:lnTo>
                <a:lnTo>
                  <a:pt x="32533" y="7703"/>
                </a:lnTo>
                <a:lnTo>
                  <a:pt x="18742" y="21736"/>
                </a:lnTo>
                <a:lnTo>
                  <a:pt x="356" y="59342"/>
                </a:lnTo>
                <a:lnTo>
                  <a:pt x="0" y="69500"/>
                </a:lnTo>
                <a:lnTo>
                  <a:pt x="5842" y="90146"/>
                </a:lnTo>
                <a:lnTo>
                  <a:pt x="19358" y="104781"/>
                </a:lnTo>
                <a:lnTo>
                  <a:pt x="27875" y="110322"/>
                </a:lnTo>
                <a:lnTo>
                  <a:pt x="46697" y="113358"/>
                </a:lnTo>
                <a:lnTo>
                  <a:pt x="56630" y="112530"/>
                </a:lnTo>
                <a:lnTo>
                  <a:pt x="73905" y="105371"/>
                </a:lnTo>
                <a:lnTo>
                  <a:pt x="81787" y="100187"/>
                </a:lnTo>
                <a:lnTo>
                  <a:pt x="93665" y="85067"/>
                </a:lnTo>
                <a:lnTo>
                  <a:pt x="98470" y="76122"/>
                </a:lnTo>
                <a:lnTo>
                  <a:pt x="100690" y="56824"/>
                </a:lnTo>
                <a:lnTo>
                  <a:pt x="96607" y="37719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066868" y="391396"/>
            <a:ext cx="10241" cy="273742"/>
          </a:xfrm>
          <a:custGeom>
            <a:avLst/>
            <a:gdLst/>
            <a:ahLst/>
            <a:cxnLst/>
            <a:rect l="0" t="0" r="0" b="0"/>
            <a:pathLst>
              <a:path w="10241" h="273742">
                <a:moveTo>
                  <a:pt x="10240" y="0"/>
                </a:moveTo>
                <a:lnTo>
                  <a:pt x="1175" y="58617"/>
                </a:lnTo>
                <a:lnTo>
                  <a:pt x="0" y="113961"/>
                </a:lnTo>
                <a:lnTo>
                  <a:pt x="2888" y="176886"/>
                </a:lnTo>
                <a:lnTo>
                  <a:pt x="8787" y="234722"/>
                </a:lnTo>
                <a:lnTo>
                  <a:pt x="10240" y="2737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982351" y="486153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0"/>
                </a:moveTo>
                <a:lnTo>
                  <a:pt x="120368" y="0"/>
                </a:lnTo>
                <a:lnTo>
                  <a:pt x="66194" y="0"/>
                </a:lnTo>
                <a:lnTo>
                  <a:pt x="27932" y="117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143516" y="558751"/>
            <a:ext cx="154692" cy="117437"/>
          </a:xfrm>
          <a:custGeom>
            <a:avLst/>
            <a:gdLst/>
            <a:ahLst/>
            <a:cxnLst/>
            <a:rect l="0" t="0" r="0" b="0"/>
            <a:pathLst>
              <a:path w="154692" h="117437">
                <a:moveTo>
                  <a:pt x="102048" y="64272"/>
                </a:moveTo>
                <a:lnTo>
                  <a:pt x="81805" y="20310"/>
                </a:lnTo>
                <a:lnTo>
                  <a:pt x="66145" y="6519"/>
                </a:lnTo>
                <a:lnTo>
                  <a:pt x="57055" y="1203"/>
                </a:lnTo>
                <a:lnTo>
                  <a:pt x="47486" y="0"/>
                </a:lnTo>
                <a:lnTo>
                  <a:pt x="27496" y="4901"/>
                </a:lnTo>
                <a:lnTo>
                  <a:pt x="13151" y="17998"/>
                </a:lnTo>
                <a:lnTo>
                  <a:pt x="7688" y="26404"/>
                </a:lnTo>
                <a:lnTo>
                  <a:pt x="0" y="60591"/>
                </a:lnTo>
                <a:lnTo>
                  <a:pt x="4441" y="83693"/>
                </a:lnTo>
                <a:lnTo>
                  <a:pt x="8900" y="94767"/>
                </a:lnTo>
                <a:lnTo>
                  <a:pt x="23214" y="110191"/>
                </a:lnTo>
                <a:lnTo>
                  <a:pt x="31945" y="115942"/>
                </a:lnTo>
                <a:lnTo>
                  <a:pt x="41274" y="117436"/>
                </a:lnTo>
                <a:lnTo>
                  <a:pt x="60999" y="112857"/>
                </a:lnTo>
                <a:lnTo>
                  <a:pt x="68833" y="107191"/>
                </a:lnTo>
                <a:lnTo>
                  <a:pt x="80657" y="91536"/>
                </a:lnTo>
                <a:lnTo>
                  <a:pt x="93890" y="62992"/>
                </a:lnTo>
                <a:lnTo>
                  <a:pt x="97779" y="59909"/>
                </a:lnTo>
                <a:lnTo>
                  <a:pt x="101542" y="61363"/>
                </a:lnTo>
                <a:lnTo>
                  <a:pt x="121575" y="83325"/>
                </a:lnTo>
                <a:lnTo>
                  <a:pt x="134513" y="90288"/>
                </a:lnTo>
                <a:lnTo>
                  <a:pt x="154691" y="958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56085" y="1230320"/>
            <a:ext cx="2020165" cy="361240"/>
            <a:chOff x="356085" y="1230320"/>
            <a:chExt cx="2020165" cy="361240"/>
          </a:xfrm>
        </p:grpSpPr>
        <p:sp>
          <p:nvSpPr>
            <p:cNvPr id="16" name="Freeform 15"/>
            <p:cNvSpPr/>
            <p:nvPr/>
          </p:nvSpPr>
          <p:spPr>
            <a:xfrm>
              <a:off x="356085" y="1255172"/>
              <a:ext cx="211701" cy="336388"/>
            </a:xfrm>
            <a:custGeom>
              <a:avLst/>
              <a:gdLst/>
              <a:ahLst/>
              <a:cxnLst/>
              <a:rect l="0" t="0" r="0" b="0"/>
              <a:pathLst>
                <a:path w="211701" h="336388">
                  <a:moveTo>
                    <a:pt x="114505" y="38319"/>
                  </a:moveTo>
                  <a:lnTo>
                    <a:pt x="85197" y="9011"/>
                  </a:lnTo>
                  <a:lnTo>
                    <a:pt x="65605" y="1897"/>
                  </a:lnTo>
                  <a:lnTo>
                    <a:pt x="53829" y="0"/>
                  </a:lnTo>
                  <a:lnTo>
                    <a:pt x="34506" y="4131"/>
                  </a:lnTo>
                  <a:lnTo>
                    <a:pt x="26077" y="8508"/>
                  </a:lnTo>
                  <a:lnTo>
                    <a:pt x="13593" y="22730"/>
                  </a:lnTo>
                  <a:lnTo>
                    <a:pt x="5315" y="41919"/>
                  </a:lnTo>
                  <a:lnTo>
                    <a:pt x="0" y="92366"/>
                  </a:lnTo>
                  <a:lnTo>
                    <a:pt x="1613" y="118492"/>
                  </a:lnTo>
                  <a:lnTo>
                    <a:pt x="15675" y="151761"/>
                  </a:lnTo>
                  <a:lnTo>
                    <a:pt x="28077" y="169067"/>
                  </a:lnTo>
                  <a:lnTo>
                    <a:pt x="47627" y="178317"/>
                  </a:lnTo>
                  <a:lnTo>
                    <a:pt x="59391" y="180784"/>
                  </a:lnTo>
                  <a:lnTo>
                    <a:pt x="81821" y="177286"/>
                  </a:lnTo>
                  <a:lnTo>
                    <a:pt x="124817" y="161566"/>
                  </a:lnTo>
                  <a:lnTo>
                    <a:pt x="145995" y="160556"/>
                  </a:lnTo>
                  <a:lnTo>
                    <a:pt x="167105" y="165176"/>
                  </a:lnTo>
                  <a:lnTo>
                    <a:pt x="188186" y="175029"/>
                  </a:lnTo>
                  <a:lnTo>
                    <a:pt x="203014" y="190326"/>
                  </a:lnTo>
                  <a:lnTo>
                    <a:pt x="208606" y="199319"/>
                  </a:lnTo>
                  <a:lnTo>
                    <a:pt x="211700" y="221789"/>
                  </a:lnTo>
                  <a:lnTo>
                    <a:pt x="204154" y="268752"/>
                  </a:lnTo>
                  <a:lnTo>
                    <a:pt x="189161" y="295589"/>
                  </a:lnTo>
                  <a:lnTo>
                    <a:pt x="169901" y="318358"/>
                  </a:lnTo>
                  <a:lnTo>
                    <a:pt x="143787" y="334333"/>
                  </a:lnTo>
                  <a:lnTo>
                    <a:pt x="124010" y="336387"/>
                  </a:lnTo>
                  <a:lnTo>
                    <a:pt x="82718" y="328174"/>
                  </a:lnTo>
                  <a:lnTo>
                    <a:pt x="56864" y="313065"/>
                  </a:lnTo>
                  <a:lnTo>
                    <a:pt x="47943" y="303538"/>
                  </a:lnTo>
                  <a:lnTo>
                    <a:pt x="40806" y="291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4704" y="1440890"/>
              <a:ext cx="134085" cy="142224"/>
            </a:xfrm>
            <a:custGeom>
              <a:avLst/>
              <a:gdLst/>
              <a:ahLst/>
              <a:cxnLst/>
              <a:rect l="0" t="0" r="0" b="0"/>
              <a:pathLst>
                <a:path w="134085" h="142224">
                  <a:moveTo>
                    <a:pt x="77513" y="0"/>
                  </a:moveTo>
                  <a:lnTo>
                    <a:pt x="33551" y="14654"/>
                  </a:lnTo>
                  <a:lnTo>
                    <a:pt x="19760" y="27570"/>
                  </a:lnTo>
                  <a:lnTo>
                    <a:pt x="1375" y="64458"/>
                  </a:lnTo>
                  <a:lnTo>
                    <a:pt x="0" y="87920"/>
                  </a:lnTo>
                  <a:lnTo>
                    <a:pt x="4459" y="111605"/>
                  </a:lnTo>
                  <a:lnTo>
                    <a:pt x="14239" y="129931"/>
                  </a:lnTo>
                  <a:lnTo>
                    <a:pt x="22462" y="135754"/>
                  </a:lnTo>
                  <a:lnTo>
                    <a:pt x="44078" y="142223"/>
                  </a:lnTo>
                  <a:lnTo>
                    <a:pt x="76965" y="140276"/>
                  </a:lnTo>
                  <a:lnTo>
                    <a:pt x="95207" y="132145"/>
                  </a:lnTo>
                  <a:lnTo>
                    <a:pt x="103347" y="126701"/>
                  </a:lnTo>
                  <a:lnTo>
                    <a:pt x="115511" y="111294"/>
                  </a:lnTo>
                  <a:lnTo>
                    <a:pt x="132852" y="72807"/>
                  </a:lnTo>
                  <a:lnTo>
                    <a:pt x="134084" y="52246"/>
                  </a:lnTo>
                  <a:lnTo>
                    <a:pt x="132775" y="41850"/>
                  </a:lnTo>
                  <a:lnTo>
                    <a:pt x="128392" y="33749"/>
                  </a:lnTo>
                  <a:lnTo>
                    <a:pt x="114164" y="21629"/>
                  </a:lnTo>
                  <a:lnTo>
                    <a:pt x="880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20958" y="1419833"/>
              <a:ext cx="102359" cy="147483"/>
            </a:xfrm>
            <a:custGeom>
              <a:avLst/>
              <a:gdLst/>
              <a:ahLst/>
              <a:cxnLst/>
              <a:rect l="0" t="0" r="0" b="0"/>
              <a:pathLst>
                <a:path w="102359" h="147483">
                  <a:moveTo>
                    <a:pt x="18130" y="31586"/>
                  </a:moveTo>
                  <a:lnTo>
                    <a:pt x="6952" y="48353"/>
                  </a:lnTo>
                  <a:lnTo>
                    <a:pt x="0" y="81138"/>
                  </a:lnTo>
                  <a:lnTo>
                    <a:pt x="3529" y="114898"/>
                  </a:lnTo>
                  <a:lnTo>
                    <a:pt x="15150" y="133344"/>
                  </a:lnTo>
                  <a:lnTo>
                    <a:pt x="23162" y="141539"/>
                  </a:lnTo>
                  <a:lnTo>
                    <a:pt x="32013" y="145832"/>
                  </a:lnTo>
                  <a:lnTo>
                    <a:pt x="51206" y="147482"/>
                  </a:lnTo>
                  <a:lnTo>
                    <a:pt x="68316" y="141197"/>
                  </a:lnTo>
                  <a:lnTo>
                    <a:pt x="76153" y="136245"/>
                  </a:lnTo>
                  <a:lnTo>
                    <a:pt x="87982" y="121385"/>
                  </a:lnTo>
                  <a:lnTo>
                    <a:pt x="95968" y="101912"/>
                  </a:lnTo>
                  <a:lnTo>
                    <a:pt x="101096" y="51283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64649" y="1314548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7032" y="143153"/>
                  </a:lnTo>
                  <a:lnTo>
                    <a:pt x="20693" y="199483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86487" y="141983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41160" y="4940"/>
                  </a:lnTo>
                  <a:lnTo>
                    <a:pt x="85601" y="5864"/>
                  </a:lnTo>
                  <a:lnTo>
                    <a:pt x="26870" y="7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54943" y="1272434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7"/>
                  </a:lnTo>
                  <a:lnTo>
                    <a:pt x="10095" y="208643"/>
                  </a:lnTo>
                  <a:lnTo>
                    <a:pt x="10443" y="259799"/>
                  </a:lnTo>
                  <a:lnTo>
                    <a:pt x="13643" y="200908"/>
                  </a:lnTo>
                  <a:lnTo>
                    <a:pt x="16114" y="190090"/>
                  </a:lnTo>
                  <a:lnTo>
                    <a:pt x="21271" y="181709"/>
                  </a:lnTo>
                  <a:lnTo>
                    <a:pt x="36360" y="169277"/>
                  </a:lnTo>
                  <a:lnTo>
                    <a:pt x="45297" y="166664"/>
                  </a:lnTo>
                  <a:lnTo>
                    <a:pt x="64585" y="166880"/>
                  </a:lnTo>
                  <a:lnTo>
                    <a:pt x="81737" y="177114"/>
                  </a:lnTo>
                  <a:lnTo>
                    <a:pt x="89586" y="184757"/>
                  </a:lnTo>
                  <a:lnTo>
                    <a:pt x="93649" y="193361"/>
                  </a:lnTo>
                  <a:lnTo>
                    <a:pt x="102049" y="250682"/>
                  </a:lnTo>
                  <a:lnTo>
                    <a:pt x="1052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44769" y="1274444"/>
              <a:ext cx="165615" cy="229618"/>
            </a:xfrm>
            <a:custGeom>
              <a:avLst/>
              <a:gdLst/>
              <a:ahLst/>
              <a:cxnLst/>
              <a:rect l="0" t="0" r="0" b="0"/>
              <a:pathLst>
                <a:path w="165615" h="229618">
                  <a:moveTo>
                    <a:pt x="47086" y="229617"/>
                  </a:moveTo>
                  <a:lnTo>
                    <a:pt x="29127" y="168507"/>
                  </a:lnTo>
                  <a:lnTo>
                    <a:pt x="17526" y="108486"/>
                  </a:lnTo>
                  <a:lnTo>
                    <a:pt x="4314" y="51319"/>
                  </a:lnTo>
                  <a:lnTo>
                    <a:pt x="0" y="29881"/>
                  </a:lnTo>
                  <a:lnTo>
                    <a:pt x="1982" y="8654"/>
                  </a:lnTo>
                  <a:lnTo>
                    <a:pt x="6488" y="2760"/>
                  </a:lnTo>
                  <a:lnTo>
                    <a:pt x="13002" y="0"/>
                  </a:lnTo>
                  <a:lnTo>
                    <a:pt x="29597" y="53"/>
                  </a:lnTo>
                  <a:lnTo>
                    <a:pt x="58672" y="7830"/>
                  </a:lnTo>
                  <a:lnTo>
                    <a:pt x="89513" y="25602"/>
                  </a:lnTo>
                  <a:lnTo>
                    <a:pt x="136294" y="66964"/>
                  </a:lnTo>
                  <a:lnTo>
                    <a:pt x="153197" y="100055"/>
                  </a:lnTo>
                  <a:lnTo>
                    <a:pt x="165614" y="133907"/>
                  </a:lnTo>
                  <a:lnTo>
                    <a:pt x="165523" y="171753"/>
                  </a:lnTo>
                  <a:lnTo>
                    <a:pt x="154707" y="192591"/>
                  </a:lnTo>
                  <a:lnTo>
                    <a:pt x="146909" y="201424"/>
                  </a:lnTo>
                  <a:lnTo>
                    <a:pt x="125767" y="214357"/>
                  </a:lnTo>
                  <a:lnTo>
                    <a:pt x="100772" y="2228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46494" y="1387146"/>
              <a:ext cx="161216" cy="132797"/>
            </a:xfrm>
            <a:custGeom>
              <a:avLst/>
              <a:gdLst/>
              <a:ahLst/>
              <a:cxnLst/>
              <a:rect l="0" t="0" r="0" b="0"/>
              <a:pathLst>
                <a:path w="161216" h="132797">
                  <a:moveTo>
                    <a:pt x="108573" y="64273"/>
                  </a:moveTo>
                  <a:lnTo>
                    <a:pt x="93919" y="20310"/>
                  </a:lnTo>
                  <a:lnTo>
                    <a:pt x="81003" y="6519"/>
                  </a:lnTo>
                  <a:lnTo>
                    <a:pt x="72645" y="1204"/>
                  </a:lnTo>
                  <a:lnTo>
                    <a:pt x="63564" y="0"/>
                  </a:lnTo>
                  <a:lnTo>
                    <a:pt x="44115" y="4901"/>
                  </a:lnTo>
                  <a:lnTo>
                    <a:pt x="30012" y="17998"/>
                  </a:lnTo>
                  <a:lnTo>
                    <a:pt x="11426" y="55002"/>
                  </a:lnTo>
                  <a:lnTo>
                    <a:pt x="110" y="91291"/>
                  </a:lnTo>
                  <a:lnTo>
                    <a:pt x="0" y="102172"/>
                  </a:lnTo>
                  <a:lnTo>
                    <a:pt x="6116" y="120501"/>
                  </a:lnTo>
                  <a:lnTo>
                    <a:pt x="13362" y="126325"/>
                  </a:lnTo>
                  <a:lnTo>
                    <a:pt x="33892" y="132796"/>
                  </a:lnTo>
                  <a:lnTo>
                    <a:pt x="43578" y="131012"/>
                  </a:lnTo>
                  <a:lnTo>
                    <a:pt x="60579" y="119671"/>
                  </a:lnTo>
                  <a:lnTo>
                    <a:pt x="69695" y="99813"/>
                  </a:lnTo>
                  <a:lnTo>
                    <a:pt x="72126" y="87966"/>
                  </a:lnTo>
                  <a:lnTo>
                    <a:pt x="76086" y="83578"/>
                  </a:lnTo>
                  <a:lnTo>
                    <a:pt x="81066" y="84162"/>
                  </a:lnTo>
                  <a:lnTo>
                    <a:pt x="121025" y="108789"/>
                  </a:lnTo>
                  <a:lnTo>
                    <a:pt x="161215" y="116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28767" y="1240849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1409" y="227073"/>
                  </a:lnTo>
                  <a:lnTo>
                    <a:pt x="18804" y="277824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0988" y="1356662"/>
              <a:ext cx="94650" cy="157929"/>
            </a:xfrm>
            <a:custGeom>
              <a:avLst/>
              <a:gdLst/>
              <a:ahLst/>
              <a:cxnLst/>
              <a:rect l="0" t="0" r="0" b="0"/>
              <a:pathLst>
                <a:path w="94650" h="157929">
                  <a:moveTo>
                    <a:pt x="84120" y="0"/>
                  </a:moveTo>
                  <a:lnTo>
                    <a:pt x="24180" y="35917"/>
                  </a:lnTo>
                  <a:lnTo>
                    <a:pt x="6398" y="49498"/>
                  </a:lnTo>
                  <a:lnTo>
                    <a:pt x="1890" y="57566"/>
                  </a:lnTo>
                  <a:lnTo>
                    <a:pt x="0" y="75888"/>
                  </a:lnTo>
                  <a:lnTo>
                    <a:pt x="6180" y="92610"/>
                  </a:lnTo>
                  <a:lnTo>
                    <a:pt x="29210" y="122409"/>
                  </a:lnTo>
                  <a:lnTo>
                    <a:pt x="54983" y="143764"/>
                  </a:lnTo>
                  <a:lnTo>
                    <a:pt x="71560" y="151633"/>
                  </a:lnTo>
                  <a:lnTo>
                    <a:pt x="9464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84127" y="1419833"/>
              <a:ext cx="124166" cy="127113"/>
            </a:xfrm>
            <a:custGeom>
              <a:avLst/>
              <a:gdLst/>
              <a:ahLst/>
              <a:cxnLst/>
              <a:rect l="0" t="0" r="0" b="0"/>
              <a:pathLst>
                <a:path w="124166" h="127113">
                  <a:moveTo>
                    <a:pt x="86795" y="52643"/>
                  </a:moveTo>
                  <a:lnTo>
                    <a:pt x="66552" y="8680"/>
                  </a:lnTo>
                  <a:lnTo>
                    <a:pt x="58092" y="3447"/>
                  </a:lnTo>
                  <a:lnTo>
                    <a:pt x="36214" y="752"/>
                  </a:lnTo>
                  <a:lnTo>
                    <a:pt x="27338" y="4011"/>
                  </a:lnTo>
                  <a:lnTo>
                    <a:pt x="14356" y="16991"/>
                  </a:lnTo>
                  <a:lnTo>
                    <a:pt x="471" y="44029"/>
                  </a:lnTo>
                  <a:lnTo>
                    <a:pt x="0" y="53919"/>
                  </a:lnTo>
                  <a:lnTo>
                    <a:pt x="5716" y="74267"/>
                  </a:lnTo>
                  <a:lnTo>
                    <a:pt x="27676" y="105453"/>
                  </a:lnTo>
                  <a:lnTo>
                    <a:pt x="56410" y="125742"/>
                  </a:lnTo>
                  <a:lnTo>
                    <a:pt x="66539" y="127112"/>
                  </a:lnTo>
                  <a:lnTo>
                    <a:pt x="87151" y="122395"/>
                  </a:lnTo>
                  <a:lnTo>
                    <a:pt x="112897" y="106585"/>
                  </a:lnTo>
                  <a:lnTo>
                    <a:pt x="118234" y="97963"/>
                  </a:lnTo>
                  <a:lnTo>
                    <a:pt x="124165" y="75905"/>
                  </a:lnTo>
                  <a:lnTo>
                    <a:pt x="120561" y="53623"/>
                  </a:lnTo>
                  <a:lnTo>
                    <a:pt x="97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93443" y="1230320"/>
              <a:ext cx="40651" cy="273742"/>
            </a:xfrm>
            <a:custGeom>
              <a:avLst/>
              <a:gdLst/>
              <a:ahLst/>
              <a:cxnLst/>
              <a:rect l="0" t="0" r="0" b="0"/>
              <a:pathLst>
                <a:path w="40651" h="273742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5311"/>
                  </a:lnTo>
                  <a:lnTo>
                    <a:pt x="26945" y="231143"/>
                  </a:lnTo>
                  <a:lnTo>
                    <a:pt x="4065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28808" y="132507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15296" y="1398065"/>
              <a:ext cx="160954" cy="127761"/>
            </a:xfrm>
            <a:custGeom>
              <a:avLst/>
              <a:gdLst/>
              <a:ahLst/>
              <a:cxnLst/>
              <a:rect l="0" t="0" r="0" b="0"/>
              <a:pathLst>
                <a:path w="160954" h="127761">
                  <a:moveTo>
                    <a:pt x="97781" y="42825"/>
                  </a:moveTo>
                  <a:lnTo>
                    <a:pt x="68473" y="4452"/>
                  </a:lnTo>
                  <a:lnTo>
                    <a:pt x="60695" y="865"/>
                  </a:lnTo>
                  <a:lnTo>
                    <a:pt x="42694" y="0"/>
                  </a:lnTo>
                  <a:lnTo>
                    <a:pt x="26115" y="6634"/>
                  </a:lnTo>
                  <a:lnTo>
                    <a:pt x="18418" y="11679"/>
                  </a:lnTo>
                  <a:lnTo>
                    <a:pt x="6747" y="29762"/>
                  </a:lnTo>
                  <a:lnTo>
                    <a:pt x="0" y="52227"/>
                  </a:lnTo>
                  <a:lnTo>
                    <a:pt x="2779" y="84605"/>
                  </a:lnTo>
                  <a:lnTo>
                    <a:pt x="7985" y="105848"/>
                  </a:lnTo>
                  <a:lnTo>
                    <a:pt x="13351" y="114086"/>
                  </a:lnTo>
                  <a:lnTo>
                    <a:pt x="28671" y="126359"/>
                  </a:lnTo>
                  <a:lnTo>
                    <a:pt x="37670" y="127760"/>
                  </a:lnTo>
                  <a:lnTo>
                    <a:pt x="57027" y="123078"/>
                  </a:lnTo>
                  <a:lnTo>
                    <a:pt x="71090" y="110079"/>
                  </a:lnTo>
                  <a:lnTo>
                    <a:pt x="76478" y="101699"/>
                  </a:lnTo>
                  <a:lnTo>
                    <a:pt x="86294" y="63987"/>
                  </a:lnTo>
                  <a:lnTo>
                    <a:pt x="88954" y="66291"/>
                  </a:lnTo>
                  <a:lnTo>
                    <a:pt x="107216" y="98023"/>
                  </a:lnTo>
                  <a:lnTo>
                    <a:pt x="123032" y="111421"/>
                  </a:lnTo>
                  <a:lnTo>
                    <a:pt x="145427" y="122421"/>
                  </a:lnTo>
                  <a:lnTo>
                    <a:pt x="160953" y="127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56377" y="2164001"/>
            <a:ext cx="1516105" cy="368498"/>
            <a:chOff x="456377" y="2164001"/>
            <a:chExt cx="1516105" cy="368498"/>
          </a:xfrm>
        </p:grpSpPr>
        <p:sp>
          <p:nvSpPr>
            <p:cNvPr id="31" name="Freeform 30"/>
            <p:cNvSpPr/>
            <p:nvPr/>
          </p:nvSpPr>
          <p:spPr>
            <a:xfrm>
              <a:off x="456377" y="2185058"/>
              <a:ext cx="242156" cy="347441"/>
            </a:xfrm>
            <a:custGeom>
              <a:avLst/>
              <a:gdLst/>
              <a:ahLst/>
              <a:cxnLst/>
              <a:rect l="0" t="0" r="0" b="0"/>
              <a:pathLst>
                <a:path w="242156" h="347441">
                  <a:moveTo>
                    <a:pt x="0" y="347440"/>
                  </a:moveTo>
                  <a:lnTo>
                    <a:pt x="0" y="288823"/>
                  </a:lnTo>
                  <a:lnTo>
                    <a:pt x="8333" y="225987"/>
                  </a:lnTo>
                  <a:lnTo>
                    <a:pt x="9878" y="177313"/>
                  </a:lnTo>
                  <a:lnTo>
                    <a:pt x="10400" y="114053"/>
                  </a:lnTo>
                  <a:lnTo>
                    <a:pt x="10490" y="70708"/>
                  </a:lnTo>
                  <a:lnTo>
                    <a:pt x="12843" y="63516"/>
                  </a:lnTo>
                  <a:lnTo>
                    <a:pt x="16751" y="61061"/>
                  </a:lnTo>
                  <a:lnTo>
                    <a:pt x="21696" y="61764"/>
                  </a:lnTo>
                  <a:lnTo>
                    <a:pt x="26162" y="66912"/>
                  </a:lnTo>
                  <a:lnTo>
                    <a:pt x="56201" y="120450"/>
                  </a:lnTo>
                  <a:lnTo>
                    <a:pt x="76135" y="163826"/>
                  </a:lnTo>
                  <a:lnTo>
                    <a:pt x="116027" y="221616"/>
                  </a:lnTo>
                  <a:lnTo>
                    <a:pt x="157946" y="281195"/>
                  </a:lnTo>
                  <a:lnTo>
                    <a:pt x="191596" y="311738"/>
                  </a:lnTo>
                  <a:lnTo>
                    <a:pt x="199091" y="313110"/>
                  </a:lnTo>
                  <a:lnTo>
                    <a:pt x="205257" y="310516"/>
                  </a:lnTo>
                  <a:lnTo>
                    <a:pt x="215228" y="298274"/>
                  </a:lnTo>
                  <a:lnTo>
                    <a:pt x="234825" y="251755"/>
                  </a:lnTo>
                  <a:lnTo>
                    <a:pt x="239984" y="209644"/>
                  </a:lnTo>
                  <a:lnTo>
                    <a:pt x="235661" y="157484"/>
                  </a:lnTo>
                  <a:lnTo>
                    <a:pt x="240526" y="96402"/>
                  </a:lnTo>
                  <a:lnTo>
                    <a:pt x="241834" y="3892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3907" y="2309775"/>
              <a:ext cx="134139" cy="164141"/>
            </a:xfrm>
            <a:custGeom>
              <a:avLst/>
              <a:gdLst/>
              <a:ahLst/>
              <a:cxnLst/>
              <a:rect l="0" t="0" r="0" b="0"/>
              <a:pathLst>
                <a:path w="134139" h="164141">
                  <a:moveTo>
                    <a:pt x="18325" y="75324"/>
                  </a:moveTo>
                  <a:lnTo>
                    <a:pt x="55803" y="83657"/>
                  </a:lnTo>
                  <a:lnTo>
                    <a:pt x="67877" y="84389"/>
                  </a:lnTo>
                  <a:lnTo>
                    <a:pt x="87531" y="78963"/>
                  </a:lnTo>
                  <a:lnTo>
                    <a:pt x="96048" y="74240"/>
                  </a:lnTo>
                  <a:lnTo>
                    <a:pt x="101726" y="66413"/>
                  </a:lnTo>
                  <a:lnTo>
                    <a:pt x="108035" y="45237"/>
                  </a:lnTo>
                  <a:lnTo>
                    <a:pt x="106207" y="35379"/>
                  </a:lnTo>
                  <a:lnTo>
                    <a:pt x="94819" y="18186"/>
                  </a:lnTo>
                  <a:lnTo>
                    <a:pt x="68676" y="943"/>
                  </a:lnTo>
                  <a:lnTo>
                    <a:pt x="60081" y="0"/>
                  </a:lnTo>
                  <a:lnTo>
                    <a:pt x="44292" y="5192"/>
                  </a:lnTo>
                  <a:lnTo>
                    <a:pt x="22249" y="21269"/>
                  </a:lnTo>
                  <a:lnTo>
                    <a:pt x="6490" y="46440"/>
                  </a:lnTo>
                  <a:lnTo>
                    <a:pt x="0" y="81714"/>
                  </a:lnTo>
                  <a:lnTo>
                    <a:pt x="4721" y="105070"/>
                  </a:lnTo>
                  <a:lnTo>
                    <a:pt x="21227" y="148660"/>
                  </a:lnTo>
                  <a:lnTo>
                    <a:pt x="28449" y="155800"/>
                  </a:lnTo>
                  <a:lnTo>
                    <a:pt x="48951" y="163734"/>
                  </a:lnTo>
                  <a:lnTo>
                    <a:pt x="70541" y="164140"/>
                  </a:lnTo>
                  <a:lnTo>
                    <a:pt x="124742" y="151622"/>
                  </a:lnTo>
                  <a:lnTo>
                    <a:pt x="134138" y="149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0688" y="2164001"/>
              <a:ext cx="143688" cy="322989"/>
            </a:xfrm>
            <a:custGeom>
              <a:avLst/>
              <a:gdLst/>
              <a:ahLst/>
              <a:cxnLst/>
              <a:rect l="0" t="0" r="0" b="0"/>
              <a:pathLst>
                <a:path w="143688" h="32298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81026"/>
                  </a:lnTo>
                  <a:lnTo>
                    <a:pt x="17475" y="243377"/>
                  </a:lnTo>
                  <a:lnTo>
                    <a:pt x="17230" y="300715"/>
                  </a:lnTo>
                  <a:lnTo>
                    <a:pt x="14996" y="312780"/>
                  </a:lnTo>
                  <a:lnTo>
                    <a:pt x="12337" y="317315"/>
                  </a:lnTo>
                  <a:lnTo>
                    <a:pt x="9394" y="316828"/>
                  </a:lnTo>
                  <a:lnTo>
                    <a:pt x="6263" y="312994"/>
                  </a:lnTo>
                  <a:lnTo>
                    <a:pt x="1856" y="285241"/>
                  </a:lnTo>
                  <a:lnTo>
                    <a:pt x="6139" y="247382"/>
                  </a:lnTo>
                  <a:lnTo>
                    <a:pt x="20406" y="212118"/>
                  </a:lnTo>
                  <a:lnTo>
                    <a:pt x="39451" y="185032"/>
                  </a:lnTo>
                  <a:lnTo>
                    <a:pt x="59258" y="175823"/>
                  </a:lnTo>
                  <a:lnTo>
                    <a:pt x="83659" y="172900"/>
                  </a:lnTo>
                  <a:lnTo>
                    <a:pt x="110101" y="175500"/>
                  </a:lnTo>
                  <a:lnTo>
                    <a:pt x="120194" y="180171"/>
                  </a:lnTo>
                  <a:lnTo>
                    <a:pt x="134528" y="194719"/>
                  </a:lnTo>
                  <a:lnTo>
                    <a:pt x="141678" y="216003"/>
                  </a:lnTo>
                  <a:lnTo>
                    <a:pt x="143687" y="239891"/>
                  </a:lnTo>
                  <a:lnTo>
                    <a:pt x="137070" y="273070"/>
                  </a:lnTo>
                  <a:lnTo>
                    <a:pt x="126821" y="294499"/>
                  </a:lnTo>
                  <a:lnTo>
                    <a:pt x="111347" y="309483"/>
                  </a:lnTo>
                  <a:lnTo>
                    <a:pt x="91601" y="318872"/>
                  </a:lnTo>
                  <a:lnTo>
                    <a:pt x="56517" y="322988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51258" y="2318006"/>
              <a:ext cx="105286" cy="150867"/>
            </a:xfrm>
            <a:custGeom>
              <a:avLst/>
              <a:gdLst/>
              <a:ahLst/>
              <a:cxnLst/>
              <a:rect l="0" t="0" r="0" b="0"/>
              <a:pathLst>
                <a:path w="105286" h="150867">
                  <a:moveTo>
                    <a:pt x="0" y="46036"/>
                  </a:moveTo>
                  <a:lnTo>
                    <a:pt x="5589" y="104653"/>
                  </a:lnTo>
                  <a:lnTo>
                    <a:pt x="15619" y="150638"/>
                  </a:lnTo>
                  <a:lnTo>
                    <a:pt x="15092" y="150866"/>
                  </a:lnTo>
                  <a:lnTo>
                    <a:pt x="5841" y="126015"/>
                  </a:lnTo>
                  <a:lnTo>
                    <a:pt x="1731" y="91830"/>
                  </a:lnTo>
                  <a:lnTo>
                    <a:pt x="6102" y="57655"/>
                  </a:lnTo>
                  <a:lnTo>
                    <a:pt x="20395" y="30891"/>
                  </a:lnTo>
                  <a:lnTo>
                    <a:pt x="35971" y="18638"/>
                  </a:lnTo>
                  <a:lnTo>
                    <a:pt x="74566" y="1240"/>
                  </a:lnTo>
                  <a:lnTo>
                    <a:pt x="88902" y="0"/>
                  </a:lnTo>
                  <a:lnTo>
                    <a:pt x="105285" y="3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72028" y="2342274"/>
              <a:ext cx="142444" cy="112935"/>
            </a:xfrm>
            <a:custGeom>
              <a:avLst/>
              <a:gdLst/>
              <a:ahLst/>
              <a:cxnLst/>
              <a:rect l="0" t="0" r="0" b="0"/>
              <a:pathLst>
                <a:path w="142444" h="112935">
                  <a:moveTo>
                    <a:pt x="89800" y="42825"/>
                  </a:moveTo>
                  <a:lnTo>
                    <a:pt x="80225" y="18778"/>
                  </a:lnTo>
                  <a:lnTo>
                    <a:pt x="69557" y="4452"/>
                  </a:lnTo>
                  <a:lnTo>
                    <a:pt x="61097" y="865"/>
                  </a:lnTo>
                  <a:lnTo>
                    <a:pt x="39218" y="0"/>
                  </a:lnTo>
                  <a:lnTo>
                    <a:pt x="20136" y="6634"/>
                  </a:lnTo>
                  <a:lnTo>
                    <a:pt x="11772" y="11679"/>
                  </a:lnTo>
                  <a:lnTo>
                    <a:pt x="6196" y="19721"/>
                  </a:lnTo>
                  <a:lnTo>
                    <a:pt x="0" y="41135"/>
                  </a:lnTo>
                  <a:lnTo>
                    <a:pt x="2101" y="79499"/>
                  </a:lnTo>
                  <a:lnTo>
                    <a:pt x="10269" y="100459"/>
                  </a:lnTo>
                  <a:lnTo>
                    <a:pt x="15722" y="109324"/>
                  </a:lnTo>
                  <a:lnTo>
                    <a:pt x="21697" y="112894"/>
                  </a:lnTo>
                  <a:lnTo>
                    <a:pt x="28021" y="112934"/>
                  </a:lnTo>
                  <a:lnTo>
                    <a:pt x="34576" y="110622"/>
                  </a:lnTo>
                  <a:lnTo>
                    <a:pt x="44979" y="98693"/>
                  </a:lnTo>
                  <a:lnTo>
                    <a:pt x="61189" y="62439"/>
                  </a:lnTo>
                  <a:lnTo>
                    <a:pt x="64877" y="59411"/>
                  </a:lnTo>
                  <a:lnTo>
                    <a:pt x="68505" y="60901"/>
                  </a:lnTo>
                  <a:lnTo>
                    <a:pt x="88323" y="82920"/>
                  </a:lnTo>
                  <a:lnTo>
                    <a:pt x="107471" y="89891"/>
                  </a:lnTo>
                  <a:lnTo>
                    <a:pt x="142443" y="95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44525" y="2291806"/>
              <a:ext cx="112117" cy="161936"/>
            </a:xfrm>
            <a:custGeom>
              <a:avLst/>
              <a:gdLst/>
              <a:ahLst/>
              <a:cxnLst/>
              <a:rect l="0" t="0" r="0" b="0"/>
              <a:pathLst>
                <a:path w="112117" h="161936">
                  <a:moveTo>
                    <a:pt x="96287" y="9065"/>
                  </a:moveTo>
                  <a:lnTo>
                    <a:pt x="58809" y="732"/>
                  </a:lnTo>
                  <a:lnTo>
                    <a:pt x="46736" y="0"/>
                  </a:lnTo>
                  <a:lnTo>
                    <a:pt x="27081" y="5426"/>
                  </a:lnTo>
                  <a:lnTo>
                    <a:pt x="18564" y="10149"/>
                  </a:lnTo>
                  <a:lnTo>
                    <a:pt x="5982" y="24754"/>
                  </a:lnTo>
                  <a:lnTo>
                    <a:pt x="989" y="33563"/>
                  </a:lnTo>
                  <a:lnTo>
                    <a:pt x="0" y="41775"/>
                  </a:lnTo>
                  <a:lnTo>
                    <a:pt x="5140" y="57138"/>
                  </a:lnTo>
                  <a:lnTo>
                    <a:pt x="12126" y="62171"/>
                  </a:lnTo>
                  <a:lnTo>
                    <a:pt x="44314" y="69254"/>
                  </a:lnTo>
                  <a:lnTo>
                    <a:pt x="70069" y="70910"/>
                  </a:lnTo>
                  <a:lnTo>
                    <a:pt x="90874" y="81005"/>
                  </a:lnTo>
                  <a:lnTo>
                    <a:pt x="99697" y="88611"/>
                  </a:lnTo>
                  <a:lnTo>
                    <a:pt x="109501" y="109539"/>
                  </a:lnTo>
                  <a:lnTo>
                    <a:pt x="112116" y="121672"/>
                  </a:lnTo>
                  <a:lnTo>
                    <a:pt x="111519" y="132099"/>
                  </a:lnTo>
                  <a:lnTo>
                    <a:pt x="104617" y="149925"/>
                  </a:lnTo>
                  <a:lnTo>
                    <a:pt x="97161" y="155614"/>
                  </a:lnTo>
                  <a:lnTo>
                    <a:pt x="76398" y="161935"/>
                  </a:lnTo>
                  <a:lnTo>
                    <a:pt x="28981" y="157993"/>
                  </a:lnTo>
                  <a:lnTo>
                    <a:pt x="12059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35569" y="219558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5589" y="228103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65730" y="2248229"/>
              <a:ext cx="117239" cy="221099"/>
            </a:xfrm>
            <a:custGeom>
              <a:avLst/>
              <a:gdLst/>
              <a:ahLst/>
              <a:cxnLst/>
              <a:rect l="0" t="0" r="0" b="0"/>
              <a:pathLst>
                <a:path w="117239" h="221099">
                  <a:moveTo>
                    <a:pt x="96181" y="0"/>
                  </a:moveTo>
                  <a:lnTo>
                    <a:pt x="36588" y="49498"/>
                  </a:lnTo>
                  <a:lnTo>
                    <a:pt x="9627" y="78451"/>
                  </a:lnTo>
                  <a:lnTo>
                    <a:pt x="0" y="96868"/>
                  </a:lnTo>
                  <a:lnTo>
                    <a:pt x="475" y="105523"/>
                  </a:lnTo>
                  <a:lnTo>
                    <a:pt x="10361" y="121378"/>
                  </a:lnTo>
                  <a:lnTo>
                    <a:pt x="65380" y="161343"/>
                  </a:lnTo>
                  <a:lnTo>
                    <a:pt x="102769" y="199566"/>
                  </a:lnTo>
                  <a:lnTo>
                    <a:pt x="11723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05078" y="2279617"/>
              <a:ext cx="167404" cy="166806"/>
            </a:xfrm>
            <a:custGeom>
              <a:avLst/>
              <a:gdLst/>
              <a:ahLst/>
              <a:cxnLst/>
              <a:rect l="0" t="0" r="0" b="0"/>
              <a:pathLst>
                <a:path w="167404" h="166806">
                  <a:moveTo>
                    <a:pt x="83175" y="84425"/>
                  </a:moveTo>
                  <a:lnTo>
                    <a:pt x="80055" y="41733"/>
                  </a:lnTo>
                  <a:lnTo>
                    <a:pt x="73599" y="22167"/>
                  </a:lnTo>
                  <a:lnTo>
                    <a:pt x="62931" y="5672"/>
                  </a:lnTo>
                  <a:lnTo>
                    <a:pt x="55641" y="1508"/>
                  </a:lnTo>
                  <a:lnTo>
                    <a:pt x="38182" y="0"/>
                  </a:lnTo>
                  <a:lnTo>
                    <a:pt x="30953" y="3575"/>
                  </a:lnTo>
                  <a:lnTo>
                    <a:pt x="19801" y="16906"/>
                  </a:lnTo>
                  <a:lnTo>
                    <a:pt x="6945" y="44142"/>
                  </a:lnTo>
                  <a:lnTo>
                    <a:pt x="0" y="106648"/>
                  </a:lnTo>
                  <a:lnTo>
                    <a:pt x="1754" y="132906"/>
                  </a:lnTo>
                  <a:lnTo>
                    <a:pt x="10333" y="156275"/>
                  </a:lnTo>
                  <a:lnTo>
                    <a:pt x="18236" y="162741"/>
                  </a:lnTo>
                  <a:lnTo>
                    <a:pt x="28184" y="165881"/>
                  </a:lnTo>
                  <a:lnTo>
                    <a:pt x="39495" y="166805"/>
                  </a:lnTo>
                  <a:lnTo>
                    <a:pt x="48206" y="163912"/>
                  </a:lnTo>
                  <a:lnTo>
                    <a:pt x="55183" y="158473"/>
                  </a:lnTo>
                  <a:lnTo>
                    <a:pt x="70591" y="134051"/>
                  </a:lnTo>
                  <a:lnTo>
                    <a:pt x="86278" y="94358"/>
                  </a:lnTo>
                  <a:lnTo>
                    <a:pt x="87284" y="73632"/>
                  </a:lnTo>
                  <a:lnTo>
                    <a:pt x="85914" y="63192"/>
                  </a:lnTo>
                  <a:lnTo>
                    <a:pt x="85001" y="60911"/>
                  </a:lnTo>
                  <a:lnTo>
                    <a:pt x="83986" y="70855"/>
                  </a:lnTo>
                  <a:lnTo>
                    <a:pt x="89004" y="97172"/>
                  </a:lnTo>
                  <a:lnTo>
                    <a:pt x="103489" y="127196"/>
                  </a:lnTo>
                  <a:lnTo>
                    <a:pt x="119109" y="141649"/>
                  </a:lnTo>
                  <a:lnTo>
                    <a:pt x="128188" y="147141"/>
                  </a:lnTo>
                  <a:lnTo>
                    <a:pt x="136580" y="149632"/>
                  </a:lnTo>
                  <a:lnTo>
                    <a:pt x="167403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6062" y="3300881"/>
            <a:ext cx="1076810" cy="452726"/>
            <a:chOff x="526062" y="3300881"/>
            <a:chExt cx="1076810" cy="452726"/>
          </a:xfrm>
        </p:grpSpPr>
        <p:sp>
          <p:nvSpPr>
            <p:cNvPr id="41" name="Freeform 40"/>
            <p:cNvSpPr/>
            <p:nvPr/>
          </p:nvSpPr>
          <p:spPr>
            <a:xfrm>
              <a:off x="526062" y="3300881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4940" y="16767"/>
                  </a:lnTo>
                  <a:lnTo>
                    <a:pt x="8984" y="78565"/>
                  </a:lnTo>
                  <a:lnTo>
                    <a:pt x="10071" y="127784"/>
                  </a:lnTo>
                  <a:lnTo>
                    <a:pt x="10393" y="182531"/>
                  </a:lnTo>
                  <a:lnTo>
                    <a:pt x="10489" y="243206"/>
                  </a:lnTo>
                  <a:lnTo>
                    <a:pt x="10517" y="302518"/>
                  </a:lnTo>
                  <a:lnTo>
                    <a:pt x="10525" y="354017"/>
                  </a:lnTo>
                  <a:lnTo>
                    <a:pt x="4939" y="40775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2107" y="3364052"/>
              <a:ext cx="173998" cy="336913"/>
            </a:xfrm>
            <a:custGeom>
              <a:avLst/>
              <a:gdLst/>
              <a:ahLst/>
              <a:cxnLst/>
              <a:rect l="0" t="0" r="0" b="0"/>
              <a:pathLst>
                <a:path w="173998" h="336913">
                  <a:moveTo>
                    <a:pt x="173997" y="0"/>
                  </a:moveTo>
                  <a:lnTo>
                    <a:pt x="153753" y="43963"/>
                  </a:lnTo>
                  <a:lnTo>
                    <a:pt x="100192" y="105083"/>
                  </a:lnTo>
                  <a:lnTo>
                    <a:pt x="46721" y="147381"/>
                  </a:lnTo>
                  <a:lnTo>
                    <a:pt x="5356" y="169882"/>
                  </a:lnTo>
                  <a:lnTo>
                    <a:pt x="739" y="176426"/>
                  </a:lnTo>
                  <a:lnTo>
                    <a:pt x="0" y="184298"/>
                  </a:lnTo>
                  <a:lnTo>
                    <a:pt x="5418" y="201233"/>
                  </a:lnTo>
                  <a:lnTo>
                    <a:pt x="15625" y="216558"/>
                  </a:lnTo>
                  <a:lnTo>
                    <a:pt x="72595" y="266662"/>
                  </a:lnTo>
                  <a:lnTo>
                    <a:pt x="131186" y="315852"/>
                  </a:lnTo>
                  <a:lnTo>
                    <a:pt x="144441" y="327552"/>
                  </a:lnTo>
                  <a:lnTo>
                    <a:pt x="163468" y="33691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1573" y="3531696"/>
              <a:ext cx="182988" cy="179929"/>
            </a:xfrm>
            <a:custGeom>
              <a:avLst/>
              <a:gdLst/>
              <a:ahLst/>
              <a:cxnLst/>
              <a:rect l="0" t="0" r="0" b="0"/>
              <a:pathLst>
                <a:path w="182988" h="179929">
                  <a:moveTo>
                    <a:pt x="109287" y="74512"/>
                  </a:moveTo>
                  <a:lnTo>
                    <a:pt x="109287" y="52155"/>
                  </a:lnTo>
                  <a:lnTo>
                    <a:pt x="98109" y="21484"/>
                  </a:lnTo>
                  <a:lnTo>
                    <a:pt x="83262" y="6880"/>
                  </a:lnTo>
                  <a:lnTo>
                    <a:pt x="74390" y="1348"/>
                  </a:lnTo>
                  <a:lnTo>
                    <a:pt x="66135" y="0"/>
                  </a:lnTo>
                  <a:lnTo>
                    <a:pt x="58292" y="1440"/>
                  </a:lnTo>
                  <a:lnTo>
                    <a:pt x="43339" y="9280"/>
                  </a:lnTo>
                  <a:lnTo>
                    <a:pt x="28894" y="20563"/>
                  </a:lnTo>
                  <a:lnTo>
                    <a:pt x="13197" y="45659"/>
                  </a:lnTo>
                  <a:lnTo>
                    <a:pt x="1138" y="80911"/>
                  </a:lnTo>
                  <a:lnTo>
                    <a:pt x="0" y="104261"/>
                  </a:lnTo>
                  <a:lnTo>
                    <a:pt x="4563" y="126338"/>
                  </a:lnTo>
                  <a:lnTo>
                    <a:pt x="20286" y="157328"/>
                  </a:lnTo>
                  <a:lnTo>
                    <a:pt x="33076" y="174100"/>
                  </a:lnTo>
                  <a:lnTo>
                    <a:pt x="40933" y="178339"/>
                  </a:lnTo>
                  <a:lnTo>
                    <a:pt x="59020" y="179928"/>
                  </a:lnTo>
                  <a:lnTo>
                    <a:pt x="67587" y="176375"/>
                  </a:lnTo>
                  <a:lnTo>
                    <a:pt x="83345" y="163068"/>
                  </a:lnTo>
                  <a:lnTo>
                    <a:pt x="91908" y="142336"/>
                  </a:lnTo>
                  <a:lnTo>
                    <a:pt x="102995" y="90899"/>
                  </a:lnTo>
                  <a:lnTo>
                    <a:pt x="105092" y="86606"/>
                  </a:lnTo>
                  <a:lnTo>
                    <a:pt x="106491" y="88424"/>
                  </a:lnTo>
                  <a:lnTo>
                    <a:pt x="107423" y="94315"/>
                  </a:lnTo>
                  <a:lnTo>
                    <a:pt x="119913" y="113784"/>
                  </a:lnTo>
                  <a:lnTo>
                    <a:pt x="144021" y="128782"/>
                  </a:lnTo>
                  <a:lnTo>
                    <a:pt x="182987" y="13768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5617" y="3532508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16305" y="128898"/>
                  </a:lnTo>
                  <a:lnTo>
                    <a:pt x="15549" y="128046"/>
                  </a:lnTo>
                  <a:lnTo>
                    <a:pt x="13876" y="123968"/>
                  </a:lnTo>
                  <a:lnTo>
                    <a:pt x="10969" y="71076"/>
                  </a:lnTo>
                  <a:lnTo>
                    <a:pt x="16205" y="17029"/>
                  </a:lnTo>
                  <a:lnTo>
                    <a:pt x="22501" y="9013"/>
                  </a:lnTo>
                  <a:lnTo>
                    <a:pt x="31379" y="4839"/>
                  </a:lnTo>
                  <a:lnTo>
                    <a:pt x="41976" y="3226"/>
                  </a:lnTo>
                  <a:lnTo>
                    <a:pt x="59990" y="7673"/>
                  </a:lnTo>
                  <a:lnTo>
                    <a:pt x="68069" y="12134"/>
                  </a:lnTo>
                  <a:lnTo>
                    <a:pt x="90619" y="40770"/>
                  </a:lnTo>
                  <a:lnTo>
                    <a:pt x="100939" y="78890"/>
                  </a:lnTo>
                  <a:lnTo>
                    <a:pt x="105596" y="129014"/>
                  </a:lnTo>
                  <a:lnTo>
                    <a:pt x="107832" y="13514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83211" y="3495333"/>
              <a:ext cx="138185" cy="195103"/>
            </a:xfrm>
            <a:custGeom>
              <a:avLst/>
              <a:gdLst/>
              <a:ahLst/>
              <a:cxnLst/>
              <a:rect l="0" t="0" r="0" b="0"/>
              <a:pathLst>
                <a:path w="138185" h="195103">
                  <a:moveTo>
                    <a:pt x="116675" y="5590"/>
                  </a:moveTo>
                  <a:lnTo>
                    <a:pt x="99908" y="0"/>
                  </a:lnTo>
                  <a:lnTo>
                    <a:pt x="82317" y="376"/>
                  </a:lnTo>
                  <a:lnTo>
                    <a:pt x="42428" y="10149"/>
                  </a:lnTo>
                  <a:lnTo>
                    <a:pt x="16817" y="25528"/>
                  </a:lnTo>
                  <a:lnTo>
                    <a:pt x="4834" y="41357"/>
                  </a:lnTo>
                  <a:lnTo>
                    <a:pt x="0" y="50492"/>
                  </a:lnTo>
                  <a:lnTo>
                    <a:pt x="287" y="57751"/>
                  </a:lnTo>
                  <a:lnTo>
                    <a:pt x="3988" y="63761"/>
                  </a:lnTo>
                  <a:lnTo>
                    <a:pt x="9965" y="68937"/>
                  </a:lnTo>
                  <a:lnTo>
                    <a:pt x="29084" y="74688"/>
                  </a:lnTo>
                  <a:lnTo>
                    <a:pt x="90713" y="81023"/>
                  </a:lnTo>
                  <a:lnTo>
                    <a:pt x="117691" y="95920"/>
                  </a:lnTo>
                  <a:lnTo>
                    <a:pt x="133115" y="108518"/>
                  </a:lnTo>
                  <a:lnTo>
                    <a:pt x="136993" y="116322"/>
                  </a:lnTo>
                  <a:lnTo>
                    <a:pt x="138184" y="134353"/>
                  </a:lnTo>
                  <a:lnTo>
                    <a:pt x="131694" y="150945"/>
                  </a:lnTo>
                  <a:lnTo>
                    <a:pt x="119841" y="166118"/>
                  </a:lnTo>
                  <a:lnTo>
                    <a:pt x="102874" y="180661"/>
                  </a:lnTo>
                  <a:lnTo>
                    <a:pt x="77396" y="188684"/>
                  </a:lnTo>
                  <a:lnTo>
                    <a:pt x="36407" y="193201"/>
                  </a:lnTo>
                  <a:lnTo>
                    <a:pt x="862" y="19510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49535" y="3518067"/>
              <a:ext cx="160922" cy="142413"/>
            </a:xfrm>
            <a:custGeom>
              <a:avLst/>
              <a:gdLst/>
              <a:ahLst/>
              <a:cxnLst/>
              <a:rect l="0" t="0" r="0" b="0"/>
              <a:pathLst>
                <a:path w="160922" h="142413">
                  <a:moveTo>
                    <a:pt x="118807" y="24969"/>
                  </a:moveTo>
                  <a:lnTo>
                    <a:pt x="100827" y="9328"/>
                  </a:lnTo>
                  <a:lnTo>
                    <a:pt x="83910" y="1250"/>
                  </a:lnTo>
                  <a:lnTo>
                    <a:pt x="64693" y="0"/>
                  </a:lnTo>
                  <a:lnTo>
                    <a:pt x="54655" y="1304"/>
                  </a:lnTo>
                  <a:lnTo>
                    <a:pt x="45623" y="6853"/>
                  </a:lnTo>
                  <a:lnTo>
                    <a:pt x="29349" y="25496"/>
                  </a:lnTo>
                  <a:lnTo>
                    <a:pt x="4154" y="86015"/>
                  </a:lnTo>
                  <a:lnTo>
                    <a:pt x="258" y="97252"/>
                  </a:lnTo>
                  <a:lnTo>
                    <a:pt x="0" y="107083"/>
                  </a:lnTo>
                  <a:lnTo>
                    <a:pt x="5953" y="124245"/>
                  </a:lnTo>
                  <a:lnTo>
                    <a:pt x="19517" y="136552"/>
                  </a:lnTo>
                  <a:lnTo>
                    <a:pt x="28047" y="141472"/>
                  </a:lnTo>
                  <a:lnTo>
                    <a:pt x="37243" y="142412"/>
                  </a:lnTo>
                  <a:lnTo>
                    <a:pt x="56820" y="137218"/>
                  </a:lnTo>
                  <a:lnTo>
                    <a:pt x="74100" y="123990"/>
                  </a:lnTo>
                  <a:lnTo>
                    <a:pt x="88409" y="106414"/>
                  </a:lnTo>
                  <a:lnTo>
                    <a:pt x="98668" y="86903"/>
                  </a:lnTo>
                  <a:lnTo>
                    <a:pt x="105431" y="50599"/>
                  </a:lnTo>
                  <a:lnTo>
                    <a:pt x="105210" y="45565"/>
                  </a:lnTo>
                  <a:lnTo>
                    <a:pt x="103894" y="45719"/>
                  </a:lnTo>
                  <a:lnTo>
                    <a:pt x="101846" y="49331"/>
                  </a:lnTo>
                  <a:lnTo>
                    <a:pt x="105810" y="62703"/>
                  </a:lnTo>
                  <a:lnTo>
                    <a:pt x="127418" y="94294"/>
                  </a:lnTo>
                  <a:lnTo>
                    <a:pt x="140572" y="102574"/>
                  </a:lnTo>
                  <a:lnTo>
                    <a:pt x="160921" y="10919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62476" y="3466564"/>
              <a:ext cx="140396" cy="187166"/>
            </a:xfrm>
            <a:custGeom>
              <a:avLst/>
              <a:gdLst/>
              <a:ahLst/>
              <a:cxnLst/>
              <a:rect l="0" t="0" r="0" b="0"/>
              <a:pathLst>
                <a:path w="140396" h="187166">
                  <a:moveTo>
                    <a:pt x="116436" y="13301"/>
                  </a:moveTo>
                  <a:lnTo>
                    <a:pt x="105258" y="2123"/>
                  </a:lnTo>
                  <a:lnTo>
                    <a:pt x="98455" y="0"/>
                  </a:lnTo>
                  <a:lnTo>
                    <a:pt x="72114" y="2601"/>
                  </a:lnTo>
                  <a:lnTo>
                    <a:pt x="43252" y="11951"/>
                  </a:lnTo>
                  <a:lnTo>
                    <a:pt x="4662" y="42124"/>
                  </a:lnTo>
                  <a:lnTo>
                    <a:pt x="976" y="50064"/>
                  </a:lnTo>
                  <a:lnTo>
                    <a:pt x="0" y="68245"/>
                  </a:lnTo>
                  <a:lnTo>
                    <a:pt x="4887" y="74497"/>
                  </a:lnTo>
                  <a:lnTo>
                    <a:pt x="22795" y="81444"/>
                  </a:lnTo>
                  <a:lnTo>
                    <a:pt x="43232" y="81411"/>
                  </a:lnTo>
                  <a:lnTo>
                    <a:pt x="90538" y="77448"/>
                  </a:lnTo>
                  <a:lnTo>
                    <a:pt x="111165" y="83145"/>
                  </a:lnTo>
                  <a:lnTo>
                    <a:pt x="119941" y="87940"/>
                  </a:lnTo>
                  <a:lnTo>
                    <a:pt x="132812" y="102626"/>
                  </a:lnTo>
                  <a:lnTo>
                    <a:pt x="137882" y="111456"/>
                  </a:lnTo>
                  <a:lnTo>
                    <a:pt x="140395" y="133744"/>
                  </a:lnTo>
                  <a:lnTo>
                    <a:pt x="136443" y="156909"/>
                  </a:lnTo>
                  <a:lnTo>
                    <a:pt x="126888" y="175003"/>
                  </a:lnTo>
                  <a:lnTo>
                    <a:pt x="118725" y="180764"/>
                  </a:lnTo>
                  <a:lnTo>
                    <a:pt x="97176" y="187165"/>
                  </a:lnTo>
                  <a:lnTo>
                    <a:pt x="64326" y="185179"/>
                  </a:lnTo>
                  <a:lnTo>
                    <a:pt x="21680" y="1712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91597" y="4404004"/>
            <a:ext cx="1427998" cy="385266"/>
            <a:chOff x="491597" y="4404004"/>
            <a:chExt cx="1427998" cy="385266"/>
          </a:xfrm>
        </p:grpSpPr>
        <p:sp>
          <p:nvSpPr>
            <p:cNvPr id="49" name="Freeform 48"/>
            <p:cNvSpPr/>
            <p:nvPr/>
          </p:nvSpPr>
          <p:spPr>
            <a:xfrm>
              <a:off x="491597" y="4455758"/>
              <a:ext cx="219636" cy="333512"/>
            </a:xfrm>
            <a:custGeom>
              <a:avLst/>
              <a:gdLst/>
              <a:ahLst/>
              <a:cxnLst/>
              <a:rect l="0" t="0" r="0" b="0"/>
              <a:pathLst>
                <a:path w="219636" h="333512">
                  <a:moveTo>
                    <a:pt x="9065" y="316744"/>
                  </a:moveTo>
                  <a:lnTo>
                    <a:pt x="3476" y="333511"/>
                  </a:lnTo>
                  <a:lnTo>
                    <a:pt x="1830" y="332602"/>
                  </a:lnTo>
                  <a:lnTo>
                    <a:pt x="0" y="315993"/>
                  </a:lnTo>
                  <a:lnTo>
                    <a:pt x="10182" y="260883"/>
                  </a:lnTo>
                  <a:lnTo>
                    <a:pt x="17735" y="207313"/>
                  </a:lnTo>
                  <a:lnTo>
                    <a:pt x="27632" y="157737"/>
                  </a:lnTo>
                  <a:lnTo>
                    <a:pt x="40852" y="100284"/>
                  </a:lnTo>
                  <a:lnTo>
                    <a:pt x="44295" y="88209"/>
                  </a:lnTo>
                  <a:lnTo>
                    <a:pt x="47759" y="84839"/>
                  </a:lnTo>
                  <a:lnTo>
                    <a:pt x="51239" y="87271"/>
                  </a:lnTo>
                  <a:lnTo>
                    <a:pt x="75749" y="149030"/>
                  </a:lnTo>
                  <a:lnTo>
                    <a:pt x="91865" y="180093"/>
                  </a:lnTo>
                  <a:lnTo>
                    <a:pt x="98190" y="184699"/>
                  </a:lnTo>
                  <a:lnTo>
                    <a:pt x="104747" y="185430"/>
                  </a:lnTo>
                  <a:lnTo>
                    <a:pt x="111457" y="183578"/>
                  </a:lnTo>
                  <a:lnTo>
                    <a:pt x="117101" y="178833"/>
                  </a:lnTo>
                  <a:lnTo>
                    <a:pt x="154019" y="116025"/>
                  </a:lnTo>
                  <a:lnTo>
                    <a:pt x="180926" y="56735"/>
                  </a:lnTo>
                  <a:lnTo>
                    <a:pt x="201612" y="1311"/>
                  </a:lnTo>
                  <a:lnTo>
                    <a:pt x="204110" y="0"/>
                  </a:lnTo>
                  <a:lnTo>
                    <a:pt x="206886" y="14142"/>
                  </a:lnTo>
                  <a:lnTo>
                    <a:pt x="208668" y="70880"/>
                  </a:lnTo>
                  <a:lnTo>
                    <a:pt x="212140" y="132174"/>
                  </a:lnTo>
                  <a:lnTo>
                    <a:pt x="218155" y="189948"/>
                  </a:lnTo>
                  <a:lnTo>
                    <a:pt x="219343" y="249280"/>
                  </a:lnTo>
                  <a:lnTo>
                    <a:pt x="219578" y="296702"/>
                  </a:lnTo>
                  <a:lnTo>
                    <a:pt x="219635" y="316744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4932" y="464616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4403" y="450928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3376" y="4571838"/>
              <a:ext cx="90013" cy="169079"/>
            </a:xfrm>
            <a:custGeom>
              <a:avLst/>
              <a:gdLst/>
              <a:ahLst/>
              <a:cxnLst/>
              <a:rect l="0" t="0" r="0" b="0"/>
              <a:pathLst>
                <a:path w="90013" h="169079">
                  <a:moveTo>
                    <a:pt x="5784" y="63793"/>
                  </a:moveTo>
                  <a:lnTo>
                    <a:pt x="14849" y="122410"/>
                  </a:lnTo>
                  <a:lnTo>
                    <a:pt x="14853" y="168395"/>
                  </a:lnTo>
                  <a:lnTo>
                    <a:pt x="13000" y="168623"/>
                  </a:lnTo>
                  <a:lnTo>
                    <a:pt x="10595" y="165265"/>
                  </a:lnTo>
                  <a:lnTo>
                    <a:pt x="3298" y="105290"/>
                  </a:lnTo>
                  <a:lnTo>
                    <a:pt x="0" y="78726"/>
                  </a:lnTo>
                  <a:lnTo>
                    <a:pt x="10380" y="22259"/>
                  </a:lnTo>
                  <a:lnTo>
                    <a:pt x="15867" y="13877"/>
                  </a:lnTo>
                  <a:lnTo>
                    <a:pt x="31322" y="1444"/>
                  </a:lnTo>
                  <a:lnTo>
                    <a:pt x="39187" y="0"/>
                  </a:lnTo>
                  <a:lnTo>
                    <a:pt x="46770" y="1378"/>
                  </a:lnTo>
                  <a:lnTo>
                    <a:pt x="54165" y="4635"/>
                  </a:lnTo>
                  <a:lnTo>
                    <a:pt x="65501" y="17614"/>
                  </a:lnTo>
                  <a:lnTo>
                    <a:pt x="82311" y="60130"/>
                  </a:lnTo>
                  <a:lnTo>
                    <a:pt x="88491" y="119655"/>
                  </a:lnTo>
                  <a:lnTo>
                    <a:pt x="90012" y="16907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74445" y="4565100"/>
              <a:ext cx="115814" cy="154760"/>
            </a:xfrm>
            <a:custGeom>
              <a:avLst/>
              <a:gdLst/>
              <a:ahLst/>
              <a:cxnLst/>
              <a:rect l="0" t="0" r="0" b="0"/>
              <a:pathLst>
                <a:path w="115814" h="154760">
                  <a:moveTo>
                    <a:pt x="0" y="28417"/>
                  </a:moveTo>
                  <a:lnTo>
                    <a:pt x="17958" y="91845"/>
                  </a:lnTo>
                  <a:lnTo>
                    <a:pt x="36301" y="147763"/>
                  </a:lnTo>
                  <a:lnTo>
                    <a:pt x="17183" y="90493"/>
                  </a:lnTo>
                  <a:lnTo>
                    <a:pt x="12500" y="54089"/>
                  </a:lnTo>
                  <a:lnTo>
                    <a:pt x="16702" y="13667"/>
                  </a:lnTo>
                  <a:lnTo>
                    <a:pt x="22833" y="5715"/>
                  </a:lnTo>
                  <a:lnTo>
                    <a:pt x="31599" y="1584"/>
                  </a:lnTo>
                  <a:lnTo>
                    <a:pt x="42123" y="0"/>
                  </a:lnTo>
                  <a:lnTo>
                    <a:pt x="60055" y="4479"/>
                  </a:lnTo>
                  <a:lnTo>
                    <a:pt x="68113" y="8949"/>
                  </a:lnTo>
                  <a:lnTo>
                    <a:pt x="80185" y="26394"/>
                  </a:lnTo>
                  <a:lnTo>
                    <a:pt x="101243" y="81963"/>
                  </a:lnTo>
                  <a:lnTo>
                    <a:pt x="112589" y="128335"/>
                  </a:lnTo>
                  <a:lnTo>
                    <a:pt x="115813" y="15475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11315" y="4552473"/>
              <a:ext cx="105286" cy="179344"/>
            </a:xfrm>
            <a:custGeom>
              <a:avLst/>
              <a:gdLst/>
              <a:ahLst/>
              <a:cxnLst/>
              <a:rect l="0" t="0" r="0" b="0"/>
              <a:pathLst>
                <a:path w="105286" h="179344">
                  <a:moveTo>
                    <a:pt x="0" y="104215"/>
                  </a:moveTo>
                  <a:lnTo>
                    <a:pt x="17981" y="88574"/>
                  </a:lnTo>
                  <a:lnTo>
                    <a:pt x="64152" y="63782"/>
                  </a:lnTo>
                  <a:lnTo>
                    <a:pt x="78425" y="47641"/>
                  </a:lnTo>
                  <a:lnTo>
                    <a:pt x="83869" y="38423"/>
                  </a:lnTo>
                  <a:lnTo>
                    <a:pt x="85159" y="28768"/>
                  </a:lnTo>
                  <a:lnTo>
                    <a:pt x="80352" y="8682"/>
                  </a:lnTo>
                  <a:lnTo>
                    <a:pt x="74625" y="3092"/>
                  </a:lnTo>
                  <a:lnTo>
                    <a:pt x="67298" y="535"/>
                  </a:lnTo>
                  <a:lnTo>
                    <a:pt x="58903" y="0"/>
                  </a:lnTo>
                  <a:lnTo>
                    <a:pt x="43337" y="5645"/>
                  </a:lnTo>
                  <a:lnTo>
                    <a:pt x="35910" y="10426"/>
                  </a:lnTo>
                  <a:lnTo>
                    <a:pt x="24539" y="25097"/>
                  </a:lnTo>
                  <a:lnTo>
                    <a:pt x="7707" y="63110"/>
                  </a:lnTo>
                  <a:lnTo>
                    <a:pt x="6545" y="83607"/>
                  </a:lnTo>
                  <a:lnTo>
                    <a:pt x="15331" y="130950"/>
                  </a:lnTo>
                  <a:lnTo>
                    <a:pt x="30539" y="160360"/>
                  </a:lnTo>
                  <a:lnTo>
                    <a:pt x="46328" y="173232"/>
                  </a:lnTo>
                  <a:lnTo>
                    <a:pt x="55452" y="178302"/>
                  </a:lnTo>
                  <a:lnTo>
                    <a:pt x="65044" y="179343"/>
                  </a:lnTo>
                  <a:lnTo>
                    <a:pt x="105285" y="16738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68597" y="4519818"/>
              <a:ext cx="149389" cy="207332"/>
            </a:xfrm>
            <a:custGeom>
              <a:avLst/>
              <a:gdLst/>
              <a:ahLst/>
              <a:cxnLst/>
              <a:rect l="0" t="0" r="0" b="0"/>
              <a:pathLst>
                <a:path w="149389" h="207332">
                  <a:moveTo>
                    <a:pt x="95402" y="0"/>
                  </a:moveTo>
                  <a:lnTo>
                    <a:pt x="51439" y="20243"/>
                  </a:lnTo>
                  <a:lnTo>
                    <a:pt x="4609" y="59898"/>
                  </a:lnTo>
                  <a:lnTo>
                    <a:pt x="948" y="68008"/>
                  </a:lnTo>
                  <a:lnTo>
                    <a:pt x="0" y="86378"/>
                  </a:lnTo>
                  <a:lnTo>
                    <a:pt x="4895" y="92680"/>
                  </a:lnTo>
                  <a:lnTo>
                    <a:pt x="22811" y="99683"/>
                  </a:lnTo>
                  <a:lnTo>
                    <a:pt x="85944" y="107666"/>
                  </a:lnTo>
                  <a:lnTo>
                    <a:pt x="111086" y="114532"/>
                  </a:lnTo>
                  <a:lnTo>
                    <a:pt x="130059" y="125382"/>
                  </a:lnTo>
                  <a:lnTo>
                    <a:pt x="143170" y="141123"/>
                  </a:lnTo>
                  <a:lnTo>
                    <a:pt x="148304" y="150234"/>
                  </a:lnTo>
                  <a:lnTo>
                    <a:pt x="149388" y="159818"/>
                  </a:lnTo>
                  <a:lnTo>
                    <a:pt x="144352" y="179824"/>
                  </a:lnTo>
                  <a:lnTo>
                    <a:pt x="131196" y="194176"/>
                  </a:lnTo>
                  <a:lnTo>
                    <a:pt x="122774" y="199640"/>
                  </a:lnTo>
                  <a:lnTo>
                    <a:pt x="88564" y="207331"/>
                  </a:lnTo>
                  <a:lnTo>
                    <a:pt x="35837" y="201810"/>
                  </a:lnTo>
                  <a:lnTo>
                    <a:pt x="11174" y="20004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40400" y="4598456"/>
              <a:ext cx="141828" cy="155605"/>
            </a:xfrm>
            <a:custGeom>
              <a:avLst/>
              <a:gdLst/>
              <a:ahLst/>
              <a:cxnLst/>
              <a:rect l="0" t="0" r="0" b="0"/>
              <a:pathLst>
                <a:path w="141828" h="155605">
                  <a:moveTo>
                    <a:pt x="81526" y="5590"/>
                  </a:moveTo>
                  <a:lnTo>
                    <a:pt x="64759" y="0"/>
                  </a:lnTo>
                  <a:lnTo>
                    <a:pt x="57480" y="694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4738" y="109019"/>
                  </a:lnTo>
                  <a:lnTo>
                    <a:pt x="9277" y="120166"/>
                  </a:lnTo>
                  <a:lnTo>
                    <a:pt x="23679" y="135671"/>
                  </a:lnTo>
                  <a:lnTo>
                    <a:pt x="61521" y="155157"/>
                  </a:lnTo>
                  <a:lnTo>
                    <a:pt x="71699" y="155604"/>
                  </a:lnTo>
                  <a:lnTo>
                    <a:pt x="92367" y="149862"/>
                  </a:lnTo>
                  <a:lnTo>
                    <a:pt x="118144" y="133475"/>
                  </a:lnTo>
                  <a:lnTo>
                    <a:pt x="130166" y="117410"/>
                  </a:lnTo>
                  <a:lnTo>
                    <a:pt x="138239" y="96232"/>
                  </a:lnTo>
                  <a:lnTo>
                    <a:pt x="141827" y="67322"/>
                  </a:lnTo>
                  <a:lnTo>
                    <a:pt x="139274" y="54933"/>
                  </a:lnTo>
                  <a:lnTo>
                    <a:pt x="127079" y="34929"/>
                  </a:lnTo>
                  <a:lnTo>
                    <a:pt x="109961" y="213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32151" y="4404004"/>
              <a:ext cx="26647" cy="368499"/>
            </a:xfrm>
            <a:custGeom>
              <a:avLst/>
              <a:gdLst/>
              <a:ahLst/>
              <a:cxnLst/>
              <a:rect l="0" t="0" r="0" b="0"/>
              <a:pathLst>
                <a:path w="26647" h="368499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3" y="119363"/>
                  </a:lnTo>
                  <a:lnTo>
                    <a:pt x="6556" y="178867"/>
                  </a:lnTo>
                  <a:lnTo>
                    <a:pt x="11595" y="231722"/>
                  </a:lnTo>
                  <a:lnTo>
                    <a:pt x="10242" y="285329"/>
                  </a:lnTo>
                  <a:lnTo>
                    <a:pt x="22579" y="343854"/>
                  </a:lnTo>
                  <a:lnTo>
                    <a:pt x="26646" y="36849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32455" y="4551403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8308" y="1170"/>
                  </a:lnTo>
                  <a:lnTo>
                    <a:pt x="5254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34806" y="4603286"/>
              <a:ext cx="184789" cy="169259"/>
            </a:xfrm>
            <a:custGeom>
              <a:avLst/>
              <a:gdLst/>
              <a:ahLst/>
              <a:cxnLst/>
              <a:rect l="0" t="0" r="0" b="0"/>
              <a:pathLst>
                <a:path w="184789" h="169259">
                  <a:moveTo>
                    <a:pt x="134561" y="63931"/>
                  </a:moveTo>
                  <a:lnTo>
                    <a:pt x="124985" y="39884"/>
                  </a:lnTo>
                  <a:lnTo>
                    <a:pt x="107027" y="18461"/>
                  </a:lnTo>
                  <a:lnTo>
                    <a:pt x="89569" y="4338"/>
                  </a:lnTo>
                  <a:lnTo>
                    <a:pt x="80000" y="805"/>
                  </a:lnTo>
                  <a:lnTo>
                    <a:pt x="60009" y="0"/>
                  </a:lnTo>
                  <a:lnTo>
                    <a:pt x="42545" y="6661"/>
                  </a:lnTo>
                  <a:lnTo>
                    <a:pt x="34612" y="11713"/>
                  </a:lnTo>
                  <a:lnTo>
                    <a:pt x="22679" y="26685"/>
                  </a:lnTo>
                  <a:lnTo>
                    <a:pt x="5486" y="64893"/>
                  </a:lnTo>
                  <a:lnTo>
                    <a:pt x="0" y="101390"/>
                  </a:lnTo>
                  <a:lnTo>
                    <a:pt x="4956" y="125033"/>
                  </a:lnTo>
                  <a:lnTo>
                    <a:pt x="20900" y="154955"/>
                  </a:lnTo>
                  <a:lnTo>
                    <a:pt x="27202" y="163218"/>
                  </a:lnTo>
                  <a:lnTo>
                    <a:pt x="34912" y="167557"/>
                  </a:lnTo>
                  <a:lnTo>
                    <a:pt x="52838" y="169258"/>
                  </a:lnTo>
                  <a:lnTo>
                    <a:pt x="69384" y="162995"/>
                  </a:lnTo>
                  <a:lnTo>
                    <a:pt x="77071" y="158050"/>
                  </a:lnTo>
                  <a:lnTo>
                    <a:pt x="88733" y="143196"/>
                  </a:lnTo>
                  <a:lnTo>
                    <a:pt x="105751" y="99475"/>
                  </a:lnTo>
                  <a:lnTo>
                    <a:pt x="106939" y="76219"/>
                  </a:lnTo>
                  <a:lnTo>
                    <a:pt x="98169" y="32693"/>
                  </a:lnTo>
                  <a:lnTo>
                    <a:pt x="96262" y="30237"/>
                  </a:lnTo>
                  <a:lnTo>
                    <a:pt x="94990" y="33279"/>
                  </a:lnTo>
                  <a:lnTo>
                    <a:pt x="94142" y="39987"/>
                  </a:lnTo>
                  <a:lnTo>
                    <a:pt x="99440" y="56799"/>
                  </a:lnTo>
                  <a:lnTo>
                    <a:pt x="121904" y="96187"/>
                  </a:lnTo>
                  <a:lnTo>
                    <a:pt x="138294" y="110632"/>
                  </a:lnTo>
                  <a:lnTo>
                    <a:pt x="147578" y="116122"/>
                  </a:lnTo>
                  <a:lnTo>
                    <a:pt x="167253" y="119102"/>
                  </a:lnTo>
                  <a:lnTo>
                    <a:pt x="184788" y="11764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09019" y="5555098"/>
            <a:ext cx="894924" cy="357970"/>
            <a:chOff x="509019" y="5555098"/>
            <a:chExt cx="894924" cy="357970"/>
          </a:xfrm>
        </p:grpSpPr>
        <p:sp>
          <p:nvSpPr>
            <p:cNvPr id="61" name="Freeform 60"/>
            <p:cNvSpPr/>
            <p:nvPr/>
          </p:nvSpPr>
          <p:spPr>
            <a:xfrm>
              <a:off x="610179" y="5628798"/>
              <a:ext cx="14655" cy="242156"/>
            </a:xfrm>
            <a:custGeom>
              <a:avLst/>
              <a:gdLst/>
              <a:ahLst/>
              <a:cxnLst/>
              <a:rect l="0" t="0" r="0" b="0"/>
              <a:pathLst>
                <a:path w="14655" h="242156">
                  <a:moveTo>
                    <a:pt x="14654" y="0"/>
                  </a:moveTo>
                  <a:lnTo>
                    <a:pt x="0" y="49551"/>
                  </a:lnTo>
                  <a:lnTo>
                    <a:pt x="2097" y="102551"/>
                  </a:lnTo>
                  <a:lnTo>
                    <a:pt x="3725" y="158080"/>
                  </a:lnTo>
                  <a:lnTo>
                    <a:pt x="4046" y="214110"/>
                  </a:lnTo>
                  <a:lnTo>
                    <a:pt x="4125" y="242155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9548" y="5555098"/>
              <a:ext cx="273742" cy="94758"/>
            </a:xfrm>
            <a:custGeom>
              <a:avLst/>
              <a:gdLst/>
              <a:ahLst/>
              <a:cxnLst/>
              <a:rect l="0" t="0" r="0" b="0"/>
              <a:pathLst>
                <a:path w="273742" h="94758">
                  <a:moveTo>
                    <a:pt x="273741" y="0"/>
                  </a:moveTo>
                  <a:lnTo>
                    <a:pt x="215124" y="23720"/>
                  </a:lnTo>
                  <a:lnTo>
                    <a:pt x="155407" y="50336"/>
                  </a:lnTo>
                  <a:lnTo>
                    <a:pt x="101278" y="66225"/>
                  </a:lnTo>
                  <a:lnTo>
                    <a:pt x="42973" y="8416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9019" y="5849896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36263" y="8334"/>
                  </a:lnTo>
                  <a:lnTo>
                    <a:pt x="184840" y="15684"/>
                  </a:lnTo>
                  <a:lnTo>
                    <a:pt x="128452" y="28401"/>
                  </a:lnTo>
                  <a:lnTo>
                    <a:pt x="65321" y="42178"/>
                  </a:lnTo>
                  <a:lnTo>
                    <a:pt x="27933" y="526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7869" y="5723554"/>
              <a:ext cx="135924" cy="139799"/>
            </a:xfrm>
            <a:custGeom>
              <a:avLst/>
              <a:gdLst/>
              <a:ahLst/>
              <a:cxnLst/>
              <a:rect l="0" t="0" r="0" b="0"/>
              <a:pathLst>
                <a:path w="135924" h="139799">
                  <a:moveTo>
                    <a:pt x="59119" y="0"/>
                  </a:moveTo>
                  <a:lnTo>
                    <a:pt x="9621" y="55087"/>
                  </a:lnTo>
                  <a:lnTo>
                    <a:pt x="2025" y="77905"/>
                  </a:lnTo>
                  <a:lnTo>
                    <a:pt x="0" y="90541"/>
                  </a:lnTo>
                  <a:lnTo>
                    <a:pt x="3988" y="110820"/>
                  </a:lnTo>
                  <a:lnTo>
                    <a:pt x="8327" y="119504"/>
                  </a:lnTo>
                  <a:lnTo>
                    <a:pt x="22507" y="132272"/>
                  </a:lnTo>
                  <a:lnTo>
                    <a:pt x="31202" y="137314"/>
                  </a:lnTo>
                  <a:lnTo>
                    <a:pt x="50221" y="139798"/>
                  </a:lnTo>
                  <a:lnTo>
                    <a:pt x="70372" y="135832"/>
                  </a:lnTo>
                  <a:lnTo>
                    <a:pt x="100278" y="120445"/>
                  </a:lnTo>
                  <a:lnTo>
                    <a:pt x="116796" y="107733"/>
                  </a:lnTo>
                  <a:lnTo>
                    <a:pt x="133661" y="81834"/>
                  </a:lnTo>
                  <a:lnTo>
                    <a:pt x="135923" y="62107"/>
                  </a:lnTo>
                  <a:lnTo>
                    <a:pt x="131859" y="42811"/>
                  </a:lnTo>
                  <a:lnTo>
                    <a:pt x="122253" y="26436"/>
                  </a:lnTo>
                  <a:lnTo>
                    <a:pt x="113305" y="17599"/>
                  </a:lnTo>
                  <a:lnTo>
                    <a:pt x="101233" y="10528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72273" y="5660383"/>
              <a:ext cx="206260" cy="199783"/>
            </a:xfrm>
            <a:custGeom>
              <a:avLst/>
              <a:gdLst/>
              <a:ahLst/>
              <a:cxnLst/>
              <a:rect l="0" t="0" r="0" b="0"/>
              <a:pathLst>
                <a:path w="206260" h="199783">
                  <a:moveTo>
                    <a:pt x="0" y="73699"/>
                  </a:moveTo>
                  <a:lnTo>
                    <a:pt x="3120" y="116391"/>
                  </a:lnTo>
                  <a:lnTo>
                    <a:pt x="11893" y="174598"/>
                  </a:lnTo>
                  <a:lnTo>
                    <a:pt x="21274" y="193023"/>
                  </a:lnTo>
                  <a:lnTo>
                    <a:pt x="28221" y="197702"/>
                  </a:lnTo>
                  <a:lnTo>
                    <a:pt x="45298" y="199782"/>
                  </a:lnTo>
                  <a:lnTo>
                    <a:pt x="53595" y="196359"/>
                  </a:lnTo>
                  <a:lnTo>
                    <a:pt x="69054" y="183197"/>
                  </a:lnTo>
                  <a:lnTo>
                    <a:pt x="77484" y="162529"/>
                  </a:lnTo>
                  <a:lnTo>
                    <a:pt x="84510" y="106844"/>
                  </a:lnTo>
                  <a:lnTo>
                    <a:pt x="86756" y="108664"/>
                  </a:lnTo>
                  <a:lnTo>
                    <a:pt x="108627" y="156029"/>
                  </a:lnTo>
                  <a:lnTo>
                    <a:pt x="134021" y="185628"/>
                  </a:lnTo>
                  <a:lnTo>
                    <a:pt x="141990" y="189263"/>
                  </a:lnTo>
                  <a:lnTo>
                    <a:pt x="160203" y="190182"/>
                  </a:lnTo>
                  <a:lnTo>
                    <a:pt x="176877" y="183571"/>
                  </a:lnTo>
                  <a:lnTo>
                    <a:pt x="184598" y="178533"/>
                  </a:lnTo>
                  <a:lnTo>
                    <a:pt x="196298" y="160457"/>
                  </a:lnTo>
                  <a:lnTo>
                    <a:pt x="203057" y="137994"/>
                  </a:lnTo>
                  <a:lnTo>
                    <a:pt x="206259" y="78787"/>
                  </a:lnTo>
                  <a:lnTo>
                    <a:pt x="203704" y="4362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17470" y="5669177"/>
              <a:ext cx="186473" cy="182124"/>
            </a:xfrm>
            <a:custGeom>
              <a:avLst/>
              <a:gdLst/>
              <a:ahLst/>
              <a:cxnLst/>
              <a:rect l="0" t="0" r="0" b="0"/>
              <a:pathLst>
                <a:path w="186473" h="182124">
                  <a:moveTo>
                    <a:pt x="102244" y="96491"/>
                  </a:moveTo>
                  <a:lnTo>
                    <a:pt x="83116" y="34233"/>
                  </a:lnTo>
                  <a:lnTo>
                    <a:pt x="71905" y="17738"/>
                  </a:lnTo>
                  <a:lnTo>
                    <a:pt x="56005" y="5728"/>
                  </a:lnTo>
                  <a:lnTo>
                    <a:pt x="46851" y="887"/>
                  </a:lnTo>
                  <a:lnTo>
                    <a:pt x="38409" y="0"/>
                  </a:lnTo>
                  <a:lnTo>
                    <a:pt x="22790" y="5253"/>
                  </a:lnTo>
                  <a:lnTo>
                    <a:pt x="11169" y="18506"/>
                  </a:lnTo>
                  <a:lnTo>
                    <a:pt x="3274" y="37264"/>
                  </a:lnTo>
                  <a:lnTo>
                    <a:pt x="0" y="72963"/>
                  </a:lnTo>
                  <a:lnTo>
                    <a:pt x="11859" y="133340"/>
                  </a:lnTo>
                  <a:lnTo>
                    <a:pt x="27370" y="163042"/>
                  </a:lnTo>
                  <a:lnTo>
                    <a:pt x="43230" y="175982"/>
                  </a:lnTo>
                  <a:lnTo>
                    <a:pt x="52373" y="181070"/>
                  </a:lnTo>
                  <a:lnTo>
                    <a:pt x="60808" y="182123"/>
                  </a:lnTo>
                  <a:lnTo>
                    <a:pt x="76419" y="177054"/>
                  </a:lnTo>
                  <a:lnTo>
                    <a:pt x="88036" y="163882"/>
                  </a:lnTo>
                  <a:lnTo>
                    <a:pt x="105026" y="126830"/>
                  </a:lnTo>
                  <a:lnTo>
                    <a:pt x="110477" y="90533"/>
                  </a:lnTo>
                  <a:lnTo>
                    <a:pt x="110072" y="85500"/>
                  </a:lnTo>
                  <a:lnTo>
                    <a:pt x="108633" y="85654"/>
                  </a:lnTo>
                  <a:lnTo>
                    <a:pt x="106503" y="89266"/>
                  </a:lnTo>
                  <a:lnTo>
                    <a:pt x="107256" y="102639"/>
                  </a:lnTo>
                  <a:lnTo>
                    <a:pt x="112660" y="119110"/>
                  </a:lnTo>
                  <a:lnTo>
                    <a:pt x="141758" y="155896"/>
                  </a:lnTo>
                  <a:lnTo>
                    <a:pt x="158410" y="163837"/>
                  </a:lnTo>
                  <a:lnTo>
                    <a:pt x="186472" y="170190"/>
                  </a:lnTo>
                </a:path>
              </a:pathLst>
            </a:custGeom>
            <a:ln w="38100" cap="flat" cmpd="sng" algn="ctr">
              <a:solidFill>
                <a:srgbClr val="77B93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4695697" y="42163"/>
            <a:ext cx="0" cy="62538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5000641" y="219904"/>
            <a:ext cx="1579276" cy="417992"/>
            <a:chOff x="5000641" y="219904"/>
            <a:chExt cx="1579276" cy="417992"/>
          </a:xfrm>
        </p:grpSpPr>
        <p:sp>
          <p:nvSpPr>
            <p:cNvPr id="69" name="Freeform 68"/>
            <p:cNvSpPr/>
            <p:nvPr/>
          </p:nvSpPr>
          <p:spPr>
            <a:xfrm>
              <a:off x="5000641" y="219904"/>
              <a:ext cx="273742" cy="344292"/>
            </a:xfrm>
            <a:custGeom>
              <a:avLst/>
              <a:gdLst/>
              <a:ahLst/>
              <a:cxnLst/>
              <a:rect l="0" t="0" r="0" b="0"/>
              <a:pathLst>
                <a:path w="273742" h="344292">
                  <a:moveTo>
                    <a:pt x="0" y="344291"/>
                  </a:moveTo>
                  <a:lnTo>
                    <a:pt x="16789" y="289247"/>
                  </a:lnTo>
                  <a:lnTo>
                    <a:pt x="23334" y="237839"/>
                  </a:lnTo>
                  <a:lnTo>
                    <a:pt x="29956" y="182624"/>
                  </a:lnTo>
                  <a:lnTo>
                    <a:pt x="38499" y="126657"/>
                  </a:lnTo>
                  <a:lnTo>
                    <a:pt x="44520" y="73661"/>
                  </a:lnTo>
                  <a:lnTo>
                    <a:pt x="47227" y="62096"/>
                  </a:lnTo>
                  <a:lnTo>
                    <a:pt x="51372" y="56725"/>
                  </a:lnTo>
                  <a:lnTo>
                    <a:pt x="56475" y="55484"/>
                  </a:lnTo>
                  <a:lnTo>
                    <a:pt x="62217" y="56997"/>
                  </a:lnTo>
                  <a:lnTo>
                    <a:pt x="71716" y="74275"/>
                  </a:lnTo>
                  <a:lnTo>
                    <a:pt x="92156" y="131656"/>
                  </a:lnTo>
                  <a:lnTo>
                    <a:pt x="123414" y="171592"/>
                  </a:lnTo>
                  <a:lnTo>
                    <a:pt x="143369" y="179798"/>
                  </a:lnTo>
                  <a:lnTo>
                    <a:pt x="155240" y="181987"/>
                  </a:lnTo>
                  <a:lnTo>
                    <a:pt x="174671" y="178179"/>
                  </a:lnTo>
                  <a:lnTo>
                    <a:pt x="198764" y="162882"/>
                  </a:lnTo>
                  <a:lnTo>
                    <a:pt x="212342" y="149021"/>
                  </a:lnTo>
                  <a:lnTo>
                    <a:pt x="240035" y="95789"/>
                  </a:lnTo>
                  <a:lnTo>
                    <a:pt x="257420" y="34678"/>
                  </a:lnTo>
                  <a:lnTo>
                    <a:pt x="261496" y="0"/>
                  </a:lnTo>
                  <a:lnTo>
                    <a:pt x="262068" y="1290"/>
                  </a:lnTo>
                  <a:lnTo>
                    <a:pt x="263112" y="62260"/>
                  </a:lnTo>
                  <a:lnTo>
                    <a:pt x="263192" y="122205"/>
                  </a:lnTo>
                  <a:lnTo>
                    <a:pt x="263206" y="173073"/>
                  </a:lnTo>
                  <a:lnTo>
                    <a:pt x="263211" y="235428"/>
                  </a:lnTo>
                  <a:lnTo>
                    <a:pt x="266332" y="296618"/>
                  </a:lnTo>
                  <a:lnTo>
                    <a:pt x="273741" y="344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37553" y="4904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37553" y="3220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27858" y="421736"/>
              <a:ext cx="140347" cy="190103"/>
            </a:xfrm>
            <a:custGeom>
              <a:avLst/>
              <a:gdLst/>
              <a:ahLst/>
              <a:cxnLst/>
              <a:rect l="0" t="0" r="0" b="0"/>
              <a:pathLst>
                <a:path w="140347" h="190103">
                  <a:moveTo>
                    <a:pt x="88680" y="5589"/>
                  </a:moveTo>
                  <a:lnTo>
                    <a:pt x="71912" y="0"/>
                  </a:lnTo>
                  <a:lnTo>
                    <a:pt x="54322" y="375"/>
                  </a:lnTo>
                  <a:lnTo>
                    <a:pt x="34805" y="5611"/>
                  </a:lnTo>
                  <a:lnTo>
                    <a:pt x="14433" y="15737"/>
                  </a:lnTo>
                  <a:lnTo>
                    <a:pt x="7596" y="24053"/>
                  </a:lnTo>
                  <a:lnTo>
                    <a:pt x="0" y="45771"/>
                  </a:lnTo>
                  <a:lnTo>
                    <a:pt x="1484" y="54604"/>
                  </a:lnTo>
                  <a:lnTo>
                    <a:pt x="5983" y="61662"/>
                  </a:lnTo>
                  <a:lnTo>
                    <a:pt x="20340" y="72624"/>
                  </a:lnTo>
                  <a:lnTo>
                    <a:pt x="38419" y="81396"/>
                  </a:lnTo>
                  <a:lnTo>
                    <a:pt x="94208" y="94947"/>
                  </a:lnTo>
                  <a:lnTo>
                    <a:pt x="131886" y="118906"/>
                  </a:lnTo>
                  <a:lnTo>
                    <a:pt x="137371" y="127927"/>
                  </a:lnTo>
                  <a:lnTo>
                    <a:pt x="140346" y="150429"/>
                  </a:lnTo>
                  <a:lnTo>
                    <a:pt x="134649" y="169788"/>
                  </a:lnTo>
                  <a:lnTo>
                    <a:pt x="129854" y="178226"/>
                  </a:lnTo>
                  <a:lnTo>
                    <a:pt x="121979" y="183851"/>
                  </a:lnTo>
                  <a:lnTo>
                    <a:pt x="100750" y="190102"/>
                  </a:lnTo>
                  <a:lnTo>
                    <a:pt x="68079" y="188031"/>
                  </a:lnTo>
                  <a:lnTo>
                    <a:pt x="36037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11082" y="400679"/>
              <a:ext cx="118660" cy="187713"/>
            </a:xfrm>
            <a:custGeom>
              <a:avLst/>
              <a:gdLst/>
              <a:ahLst/>
              <a:cxnLst/>
              <a:rect l="0" t="0" r="0" b="0"/>
              <a:pathLst>
                <a:path w="118660" h="187713">
                  <a:moveTo>
                    <a:pt x="105497" y="5589"/>
                  </a:moveTo>
                  <a:lnTo>
                    <a:pt x="88729" y="0"/>
                  </a:lnTo>
                  <a:lnTo>
                    <a:pt x="71139" y="375"/>
                  </a:lnTo>
                  <a:lnTo>
                    <a:pt x="31249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3580" y="57751"/>
                  </a:lnTo>
                  <a:lnTo>
                    <a:pt x="16917" y="68936"/>
                  </a:lnTo>
                  <a:lnTo>
                    <a:pt x="72530" y="89378"/>
                  </a:lnTo>
                  <a:lnTo>
                    <a:pt x="83519" y="93034"/>
                  </a:lnTo>
                  <a:lnTo>
                    <a:pt x="98848" y="106455"/>
                  </a:lnTo>
                  <a:lnTo>
                    <a:pt x="118221" y="143666"/>
                  </a:lnTo>
                  <a:lnTo>
                    <a:pt x="118659" y="152623"/>
                  </a:lnTo>
                  <a:lnTo>
                    <a:pt x="112907" y="168813"/>
                  </a:lnTo>
                  <a:lnTo>
                    <a:pt x="99431" y="180688"/>
                  </a:lnTo>
                  <a:lnTo>
                    <a:pt x="90924" y="185493"/>
                  </a:lnTo>
                  <a:lnTo>
                    <a:pt x="68995" y="187712"/>
                  </a:lnTo>
                  <a:lnTo>
                    <a:pt x="33461" y="185503"/>
                  </a:lnTo>
                  <a:lnTo>
                    <a:pt x="212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87115" y="474378"/>
              <a:ext cx="131585" cy="146345"/>
            </a:xfrm>
            <a:custGeom>
              <a:avLst/>
              <a:gdLst/>
              <a:ahLst/>
              <a:cxnLst/>
              <a:rect l="0" t="0" r="0" b="0"/>
              <a:pathLst>
                <a:path w="131585" h="146345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7" y="14017"/>
                  </a:lnTo>
                  <a:lnTo>
                    <a:pt x="12374" y="39672"/>
                  </a:lnTo>
                  <a:lnTo>
                    <a:pt x="2188" y="59342"/>
                  </a:lnTo>
                  <a:lnTo>
                    <a:pt x="0" y="82902"/>
                  </a:lnTo>
                  <a:lnTo>
                    <a:pt x="4098" y="107801"/>
                  </a:lnTo>
                  <a:lnTo>
                    <a:pt x="13717" y="130565"/>
                  </a:lnTo>
                  <a:lnTo>
                    <a:pt x="21897" y="138040"/>
                  </a:lnTo>
                  <a:lnTo>
                    <a:pt x="43465" y="146344"/>
                  </a:lnTo>
                  <a:lnTo>
                    <a:pt x="53428" y="146219"/>
                  </a:lnTo>
                  <a:lnTo>
                    <a:pt x="70737" y="139841"/>
                  </a:lnTo>
                  <a:lnTo>
                    <a:pt x="115238" y="103317"/>
                  </a:lnTo>
                  <a:lnTo>
                    <a:pt x="130867" y="77050"/>
                  </a:lnTo>
                  <a:lnTo>
                    <a:pt x="131584" y="67268"/>
                  </a:lnTo>
                  <a:lnTo>
                    <a:pt x="126140" y="47040"/>
                  </a:lnTo>
                  <a:lnTo>
                    <a:pt x="109921" y="21511"/>
                  </a:lnTo>
                  <a:lnTo>
                    <a:pt x="97014" y="12666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72384" y="490496"/>
              <a:ext cx="112693" cy="139293"/>
            </a:xfrm>
            <a:custGeom>
              <a:avLst/>
              <a:gdLst/>
              <a:ahLst/>
              <a:cxnLst/>
              <a:rect l="0" t="0" r="0" b="0"/>
              <a:pathLst>
                <a:path w="112693" h="139293">
                  <a:moveTo>
                    <a:pt x="17936" y="10528"/>
                  </a:moveTo>
                  <a:lnTo>
                    <a:pt x="6758" y="21707"/>
                  </a:lnTo>
                  <a:lnTo>
                    <a:pt x="1269" y="39673"/>
                  </a:lnTo>
                  <a:lnTo>
                    <a:pt x="0" y="62086"/>
                  </a:lnTo>
                  <a:lnTo>
                    <a:pt x="11791" y="115671"/>
                  </a:lnTo>
                  <a:lnTo>
                    <a:pt x="17348" y="123907"/>
                  </a:lnTo>
                  <a:lnTo>
                    <a:pt x="32883" y="136178"/>
                  </a:lnTo>
                  <a:lnTo>
                    <a:pt x="51486" y="139292"/>
                  </a:lnTo>
                  <a:lnTo>
                    <a:pt x="61360" y="138485"/>
                  </a:lnTo>
                  <a:lnTo>
                    <a:pt x="78569" y="128229"/>
                  </a:lnTo>
                  <a:lnTo>
                    <a:pt x="92848" y="111973"/>
                  </a:lnTo>
                  <a:lnTo>
                    <a:pt x="103093" y="93050"/>
                  </a:lnTo>
                  <a:lnTo>
                    <a:pt x="110795" y="45070"/>
                  </a:lnTo>
                  <a:lnTo>
                    <a:pt x="112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54337" y="458910"/>
              <a:ext cx="78140" cy="151275"/>
            </a:xfrm>
            <a:custGeom>
              <a:avLst/>
              <a:gdLst/>
              <a:ahLst/>
              <a:cxnLst/>
              <a:rect l="0" t="0" r="0" b="0"/>
              <a:pathLst>
                <a:path w="78140" h="151275">
                  <a:moveTo>
                    <a:pt x="14967" y="73700"/>
                  </a:moveTo>
                  <a:lnTo>
                    <a:pt x="9379" y="90468"/>
                  </a:lnTo>
                  <a:lnTo>
                    <a:pt x="9754" y="108058"/>
                  </a:lnTo>
                  <a:lnTo>
                    <a:pt x="20347" y="151274"/>
                  </a:lnTo>
                  <a:lnTo>
                    <a:pt x="592" y="93676"/>
                  </a:lnTo>
                  <a:lnTo>
                    <a:pt x="0" y="73219"/>
                  </a:lnTo>
                  <a:lnTo>
                    <a:pt x="4806" y="53599"/>
                  </a:lnTo>
                  <a:lnTo>
                    <a:pt x="14740" y="37080"/>
                  </a:lnTo>
                  <a:lnTo>
                    <a:pt x="39077" y="14627"/>
                  </a:lnTo>
                  <a:lnTo>
                    <a:pt x="55318" y="6501"/>
                  </a:lnTo>
                  <a:lnTo>
                    <a:pt x="781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16703" y="51155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95646" y="3641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95688" y="527021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18141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938983" y="1364493"/>
            <a:ext cx="1716147" cy="294799"/>
            <a:chOff x="4938983" y="1364493"/>
            <a:chExt cx="1716147" cy="294799"/>
          </a:xfrm>
        </p:grpSpPr>
        <p:sp>
          <p:nvSpPr>
            <p:cNvPr id="81" name="Freeform 80"/>
            <p:cNvSpPr/>
            <p:nvPr/>
          </p:nvSpPr>
          <p:spPr>
            <a:xfrm>
              <a:off x="4938983" y="1364493"/>
              <a:ext cx="269613" cy="221729"/>
            </a:xfrm>
            <a:custGeom>
              <a:avLst/>
              <a:gdLst/>
              <a:ahLst/>
              <a:cxnLst/>
              <a:rect l="0" t="0" r="0" b="0"/>
              <a:pathLst>
                <a:path w="269613" h="221729">
                  <a:moveTo>
                    <a:pt x="1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2" y="165432"/>
                  </a:lnTo>
                  <a:lnTo>
                    <a:pt x="29368" y="186999"/>
                  </a:lnTo>
                  <a:lnTo>
                    <a:pt x="40739" y="204383"/>
                  </a:lnTo>
                  <a:lnTo>
                    <a:pt x="48216" y="208785"/>
                  </a:lnTo>
                  <a:lnTo>
                    <a:pt x="65883" y="210557"/>
                  </a:lnTo>
                  <a:lnTo>
                    <a:pt x="73168" y="207052"/>
                  </a:lnTo>
                  <a:lnTo>
                    <a:pt x="84382" y="193798"/>
                  </a:lnTo>
                  <a:lnTo>
                    <a:pt x="97273" y="161017"/>
                  </a:lnTo>
                  <a:lnTo>
                    <a:pt x="104873" y="116207"/>
                  </a:lnTo>
                  <a:lnTo>
                    <a:pt x="107350" y="116076"/>
                  </a:lnTo>
                  <a:lnTo>
                    <a:pt x="113222" y="125289"/>
                  </a:lnTo>
                  <a:lnTo>
                    <a:pt x="140044" y="186948"/>
                  </a:lnTo>
                  <a:lnTo>
                    <a:pt x="165574" y="217082"/>
                  </a:lnTo>
                  <a:lnTo>
                    <a:pt x="173554" y="220761"/>
                  </a:lnTo>
                  <a:lnTo>
                    <a:pt x="191779" y="221728"/>
                  </a:lnTo>
                  <a:lnTo>
                    <a:pt x="200383" y="218009"/>
                  </a:lnTo>
                  <a:lnTo>
                    <a:pt x="238229" y="182780"/>
                  </a:lnTo>
                  <a:lnTo>
                    <a:pt x="253991" y="155932"/>
                  </a:lnTo>
                  <a:lnTo>
                    <a:pt x="268627" y="105844"/>
                  </a:lnTo>
                  <a:lnTo>
                    <a:pt x="269612" y="47077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07481" y="1522420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18010" y="13750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99861" y="1467005"/>
              <a:ext cx="131813" cy="177456"/>
            </a:xfrm>
            <a:custGeom>
              <a:avLst/>
              <a:gdLst/>
              <a:ahLst/>
              <a:cxnLst/>
              <a:rect l="0" t="0" r="0" b="0"/>
              <a:pathLst>
                <a:path w="131813" h="177456">
                  <a:moveTo>
                    <a:pt x="97133" y="13301"/>
                  </a:moveTo>
                  <a:lnTo>
                    <a:pt x="85955" y="2123"/>
                  </a:lnTo>
                  <a:lnTo>
                    <a:pt x="77982" y="0"/>
                  </a:lnTo>
                  <a:lnTo>
                    <a:pt x="45576" y="2601"/>
                  </a:lnTo>
                  <a:lnTo>
                    <a:pt x="23916" y="7766"/>
                  </a:lnTo>
                  <a:lnTo>
                    <a:pt x="15566" y="13120"/>
                  </a:lnTo>
                  <a:lnTo>
                    <a:pt x="3169" y="28429"/>
                  </a:lnTo>
                  <a:lnTo>
                    <a:pt x="0" y="46931"/>
                  </a:lnTo>
                  <a:lnTo>
                    <a:pt x="792" y="56778"/>
                  </a:lnTo>
                  <a:lnTo>
                    <a:pt x="6000" y="63343"/>
                  </a:lnTo>
                  <a:lnTo>
                    <a:pt x="24264" y="70637"/>
                  </a:lnTo>
                  <a:lnTo>
                    <a:pt x="44860" y="70759"/>
                  </a:lnTo>
                  <a:lnTo>
                    <a:pt x="65712" y="69254"/>
                  </a:lnTo>
                  <a:lnTo>
                    <a:pt x="86677" y="72484"/>
                  </a:lnTo>
                  <a:lnTo>
                    <a:pt x="104575" y="80939"/>
                  </a:lnTo>
                  <a:lnTo>
                    <a:pt x="112622" y="86469"/>
                  </a:lnTo>
                  <a:lnTo>
                    <a:pt x="124685" y="101972"/>
                  </a:lnTo>
                  <a:lnTo>
                    <a:pt x="129539" y="111020"/>
                  </a:lnTo>
                  <a:lnTo>
                    <a:pt x="131812" y="130431"/>
                  </a:lnTo>
                  <a:lnTo>
                    <a:pt x="130782" y="140521"/>
                  </a:lnTo>
                  <a:lnTo>
                    <a:pt x="120277" y="157971"/>
                  </a:lnTo>
                  <a:lnTo>
                    <a:pt x="112562" y="165899"/>
                  </a:lnTo>
                  <a:lnTo>
                    <a:pt x="91512" y="174709"/>
                  </a:lnTo>
                  <a:lnTo>
                    <a:pt x="67729" y="177455"/>
                  </a:lnTo>
                  <a:lnTo>
                    <a:pt x="26985" y="169686"/>
                  </a:lnTo>
                  <a:lnTo>
                    <a:pt x="2377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99252" y="1483233"/>
              <a:ext cx="150427" cy="150495"/>
            </a:xfrm>
            <a:custGeom>
              <a:avLst/>
              <a:gdLst/>
              <a:ahLst/>
              <a:cxnLst/>
              <a:rect l="0" t="0" r="0" b="0"/>
              <a:pathLst>
                <a:path w="150427" h="150495">
                  <a:moveTo>
                    <a:pt x="87255" y="18130"/>
                  </a:moveTo>
                  <a:lnTo>
                    <a:pt x="76076" y="6952"/>
                  </a:lnTo>
                  <a:lnTo>
                    <a:pt x="58111" y="1464"/>
                  </a:lnTo>
                  <a:lnTo>
                    <a:pt x="46768" y="0"/>
                  </a:lnTo>
                  <a:lnTo>
                    <a:pt x="27927" y="4613"/>
                  </a:lnTo>
                  <a:lnTo>
                    <a:pt x="19627" y="9119"/>
                  </a:lnTo>
                  <a:lnTo>
                    <a:pt x="7286" y="23484"/>
                  </a:lnTo>
                  <a:lnTo>
                    <a:pt x="2357" y="32228"/>
                  </a:lnTo>
                  <a:lnTo>
                    <a:pt x="0" y="57541"/>
                  </a:lnTo>
                  <a:lnTo>
                    <a:pt x="4022" y="85949"/>
                  </a:lnTo>
                  <a:lnTo>
                    <a:pt x="19439" y="120503"/>
                  </a:lnTo>
                  <a:lnTo>
                    <a:pt x="32158" y="138109"/>
                  </a:lnTo>
                  <a:lnTo>
                    <a:pt x="51848" y="147493"/>
                  </a:lnTo>
                  <a:lnTo>
                    <a:pt x="75028" y="150494"/>
                  </a:lnTo>
                  <a:lnTo>
                    <a:pt x="97028" y="147929"/>
                  </a:lnTo>
                  <a:lnTo>
                    <a:pt x="115385" y="139769"/>
                  </a:lnTo>
                  <a:lnTo>
                    <a:pt x="135754" y="128261"/>
                  </a:lnTo>
                  <a:lnTo>
                    <a:pt x="150426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75424" y="1498590"/>
              <a:ext cx="145757" cy="125738"/>
            </a:xfrm>
            <a:custGeom>
              <a:avLst/>
              <a:gdLst/>
              <a:ahLst/>
              <a:cxnLst/>
              <a:rect l="0" t="0" r="0" b="0"/>
              <a:pathLst>
                <a:path w="145757" h="125738">
                  <a:moveTo>
                    <a:pt x="100596" y="13302"/>
                  </a:moveTo>
                  <a:lnTo>
                    <a:pt x="89418" y="2123"/>
                  </a:lnTo>
                  <a:lnTo>
                    <a:pt x="82615" y="0"/>
                  </a:lnTo>
                  <a:lnTo>
                    <a:pt x="65698" y="761"/>
                  </a:lnTo>
                  <a:lnTo>
                    <a:pt x="36444" y="13355"/>
                  </a:lnTo>
                  <a:lnTo>
                    <a:pt x="11138" y="31905"/>
                  </a:lnTo>
                  <a:lnTo>
                    <a:pt x="2345" y="51596"/>
                  </a:lnTo>
                  <a:lnTo>
                    <a:pt x="0" y="63397"/>
                  </a:lnTo>
                  <a:lnTo>
                    <a:pt x="3634" y="85869"/>
                  </a:lnTo>
                  <a:lnTo>
                    <a:pt x="7879" y="96775"/>
                  </a:lnTo>
                  <a:lnTo>
                    <a:pt x="21954" y="112012"/>
                  </a:lnTo>
                  <a:lnTo>
                    <a:pt x="30620" y="117713"/>
                  </a:lnTo>
                  <a:lnTo>
                    <a:pt x="65175" y="125737"/>
                  </a:lnTo>
                  <a:lnTo>
                    <a:pt x="99460" y="122525"/>
                  </a:lnTo>
                  <a:lnTo>
                    <a:pt x="118028" y="114098"/>
                  </a:lnTo>
                  <a:lnTo>
                    <a:pt x="126255" y="108575"/>
                  </a:lnTo>
                  <a:lnTo>
                    <a:pt x="138516" y="93080"/>
                  </a:lnTo>
                  <a:lnTo>
                    <a:pt x="143424" y="84035"/>
                  </a:lnTo>
                  <a:lnTo>
                    <a:pt x="145756" y="64626"/>
                  </a:lnTo>
                  <a:lnTo>
                    <a:pt x="144740" y="54537"/>
                  </a:lnTo>
                  <a:lnTo>
                    <a:pt x="134254" y="37088"/>
                  </a:lnTo>
                  <a:lnTo>
                    <a:pt x="117978" y="17230"/>
                  </a:lnTo>
                  <a:lnTo>
                    <a:pt x="11112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62450" y="1494569"/>
              <a:ext cx="155727" cy="154194"/>
            </a:xfrm>
            <a:custGeom>
              <a:avLst/>
              <a:gdLst/>
              <a:ahLst/>
              <a:cxnLst/>
              <a:rect l="0" t="0" r="0" b="0"/>
              <a:pathLst>
                <a:path w="155727" h="154194">
                  <a:moveTo>
                    <a:pt x="18855" y="80494"/>
                  </a:moveTo>
                  <a:lnTo>
                    <a:pt x="21975" y="123186"/>
                  </a:lnTo>
                  <a:lnTo>
                    <a:pt x="24445" y="133521"/>
                  </a:lnTo>
                  <a:lnTo>
                    <a:pt x="23751" y="136903"/>
                  </a:lnTo>
                  <a:lnTo>
                    <a:pt x="20949" y="135647"/>
                  </a:lnTo>
                  <a:lnTo>
                    <a:pt x="12766" y="124894"/>
                  </a:lnTo>
                  <a:lnTo>
                    <a:pt x="5230" y="108416"/>
                  </a:lnTo>
                  <a:lnTo>
                    <a:pt x="0" y="73819"/>
                  </a:lnTo>
                  <a:lnTo>
                    <a:pt x="4040" y="33932"/>
                  </a:lnTo>
                  <a:lnTo>
                    <a:pt x="8978" y="23717"/>
                  </a:lnTo>
                  <a:lnTo>
                    <a:pt x="23824" y="9246"/>
                  </a:lnTo>
                  <a:lnTo>
                    <a:pt x="45240" y="2035"/>
                  </a:lnTo>
                  <a:lnTo>
                    <a:pt x="69186" y="0"/>
                  </a:lnTo>
                  <a:lnTo>
                    <a:pt x="91527" y="2995"/>
                  </a:lnTo>
                  <a:lnTo>
                    <a:pt x="110035" y="14464"/>
                  </a:lnTo>
                  <a:lnTo>
                    <a:pt x="140981" y="50423"/>
                  </a:lnTo>
                  <a:lnTo>
                    <a:pt x="149173" y="73758"/>
                  </a:lnTo>
                  <a:lnTo>
                    <a:pt x="154863" y="135975"/>
                  </a:lnTo>
                  <a:lnTo>
                    <a:pt x="155726" y="154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59734" y="1503559"/>
              <a:ext cx="170706" cy="140691"/>
            </a:xfrm>
            <a:custGeom>
              <a:avLst/>
              <a:gdLst/>
              <a:ahLst/>
              <a:cxnLst/>
              <a:rect l="0" t="0" r="0" b="0"/>
              <a:pathLst>
                <a:path w="170706" h="140691">
                  <a:moveTo>
                    <a:pt x="105840" y="8333"/>
                  </a:moveTo>
                  <a:lnTo>
                    <a:pt x="68362" y="0"/>
                  </a:lnTo>
                  <a:lnTo>
                    <a:pt x="33515" y="1574"/>
                  </a:lnTo>
                  <a:lnTo>
                    <a:pt x="22528" y="3827"/>
                  </a:lnTo>
                  <a:lnTo>
                    <a:pt x="14034" y="8839"/>
                  </a:lnTo>
                  <a:lnTo>
                    <a:pt x="1476" y="23765"/>
                  </a:lnTo>
                  <a:lnTo>
                    <a:pt x="0" y="31489"/>
                  </a:lnTo>
                  <a:lnTo>
                    <a:pt x="1355" y="38978"/>
                  </a:lnTo>
                  <a:lnTo>
                    <a:pt x="4598" y="46311"/>
                  </a:lnTo>
                  <a:lnTo>
                    <a:pt x="17560" y="57577"/>
                  </a:lnTo>
                  <a:lnTo>
                    <a:pt x="36189" y="65314"/>
                  </a:lnTo>
                  <a:lnTo>
                    <a:pt x="71815" y="68500"/>
                  </a:lnTo>
                  <a:lnTo>
                    <a:pt x="115887" y="65928"/>
                  </a:lnTo>
                  <a:lnTo>
                    <a:pt x="136042" y="71365"/>
                  </a:lnTo>
                  <a:lnTo>
                    <a:pt x="152799" y="81581"/>
                  </a:lnTo>
                  <a:lnTo>
                    <a:pt x="164925" y="97040"/>
                  </a:lnTo>
                  <a:lnTo>
                    <a:pt x="169797" y="106075"/>
                  </a:lnTo>
                  <a:lnTo>
                    <a:pt x="170705" y="114439"/>
                  </a:lnTo>
                  <a:lnTo>
                    <a:pt x="165475" y="129970"/>
                  </a:lnTo>
                  <a:lnTo>
                    <a:pt x="158465" y="135048"/>
                  </a:lnTo>
                  <a:lnTo>
                    <a:pt x="138198" y="140690"/>
                  </a:lnTo>
                  <a:lnTo>
                    <a:pt x="91124" y="136276"/>
                  </a:lnTo>
                  <a:lnTo>
                    <a:pt x="74255" y="134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12973" y="1564534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12973" y="14592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07730" y="1482929"/>
              <a:ext cx="147400" cy="165834"/>
            </a:xfrm>
            <a:custGeom>
              <a:avLst/>
              <a:gdLst/>
              <a:ahLst/>
              <a:cxnLst/>
              <a:rect l="0" t="0" r="0" b="0"/>
              <a:pathLst>
                <a:path w="147400" h="165834">
                  <a:moveTo>
                    <a:pt x="0" y="60548"/>
                  </a:moveTo>
                  <a:lnTo>
                    <a:pt x="9065" y="119165"/>
                  </a:lnTo>
                  <a:lnTo>
                    <a:pt x="21273" y="153955"/>
                  </a:lnTo>
                  <a:lnTo>
                    <a:pt x="23541" y="157915"/>
                  </a:lnTo>
                  <a:lnTo>
                    <a:pt x="23882" y="157045"/>
                  </a:lnTo>
                  <a:lnTo>
                    <a:pt x="12157" y="95942"/>
                  </a:lnTo>
                  <a:lnTo>
                    <a:pt x="22195" y="39993"/>
                  </a:lnTo>
                  <a:lnTo>
                    <a:pt x="29752" y="19827"/>
                  </a:lnTo>
                  <a:lnTo>
                    <a:pt x="40909" y="3066"/>
                  </a:lnTo>
                  <a:lnTo>
                    <a:pt x="48330" y="0"/>
                  </a:lnTo>
                  <a:lnTo>
                    <a:pt x="56786" y="295"/>
                  </a:lnTo>
                  <a:lnTo>
                    <a:pt x="65933" y="2832"/>
                  </a:lnTo>
                  <a:lnTo>
                    <a:pt x="82336" y="15009"/>
                  </a:lnTo>
                  <a:lnTo>
                    <a:pt x="117904" y="61484"/>
                  </a:lnTo>
                  <a:lnTo>
                    <a:pt x="130731" y="93581"/>
                  </a:lnTo>
                  <a:lnTo>
                    <a:pt x="138777" y="139516"/>
                  </a:lnTo>
                  <a:lnTo>
                    <a:pt x="147399" y="165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883841" y="2384375"/>
            <a:ext cx="1389652" cy="382032"/>
            <a:chOff x="4883841" y="2384375"/>
            <a:chExt cx="1389652" cy="382032"/>
          </a:xfrm>
        </p:grpSpPr>
        <p:sp>
          <p:nvSpPr>
            <p:cNvPr id="93" name="Freeform 92"/>
            <p:cNvSpPr/>
            <p:nvPr/>
          </p:nvSpPr>
          <p:spPr>
            <a:xfrm>
              <a:off x="5041769" y="2426489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21056" y="0"/>
                  </a:moveTo>
                  <a:lnTo>
                    <a:pt x="12723" y="37478"/>
                  </a:lnTo>
                  <a:lnTo>
                    <a:pt x="5373" y="94491"/>
                  </a:lnTo>
                  <a:lnTo>
                    <a:pt x="1592" y="144851"/>
                  </a:lnTo>
                  <a:lnTo>
                    <a:pt x="314" y="20235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83841" y="2384375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4413" y="14654"/>
                  </a:lnTo>
                  <a:lnTo>
                    <a:pt x="244202" y="28198"/>
                  </a:lnTo>
                  <a:lnTo>
                    <a:pt x="186103" y="42138"/>
                  </a:lnTo>
                  <a:lnTo>
                    <a:pt x="135861" y="52650"/>
                  </a:lnTo>
                  <a:lnTo>
                    <a:pt x="77659" y="66682"/>
                  </a:lnTo>
                  <a:lnTo>
                    <a:pt x="19484" y="758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83841" y="2637059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271242" y="14654"/>
                  </a:lnTo>
                  <a:lnTo>
                    <a:pt x="217238" y="24749"/>
                  </a:lnTo>
                  <a:lnTo>
                    <a:pt x="167962" y="35149"/>
                  </a:lnTo>
                  <a:lnTo>
                    <a:pt x="110559" y="49144"/>
                  </a:lnTo>
                  <a:lnTo>
                    <a:pt x="47747" y="666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83975" y="2426489"/>
              <a:ext cx="21006" cy="315856"/>
            </a:xfrm>
            <a:custGeom>
              <a:avLst/>
              <a:gdLst/>
              <a:ahLst/>
              <a:cxnLst/>
              <a:rect l="0" t="0" r="0" b="0"/>
              <a:pathLst>
                <a:path w="21006" h="315856">
                  <a:moveTo>
                    <a:pt x="21005" y="0"/>
                  </a:moveTo>
                  <a:lnTo>
                    <a:pt x="9827" y="11179"/>
                  </a:lnTo>
                  <a:lnTo>
                    <a:pt x="4339" y="29145"/>
                  </a:lnTo>
                  <a:lnTo>
                    <a:pt x="816" y="84396"/>
                  </a:lnTo>
                  <a:lnTo>
                    <a:pt x="120" y="144400"/>
                  </a:lnTo>
                  <a:lnTo>
                    <a:pt x="0" y="194214"/>
                  </a:lnTo>
                  <a:lnTo>
                    <a:pt x="1134" y="244848"/>
                  </a:lnTo>
                  <a:lnTo>
                    <a:pt x="11404" y="295113"/>
                  </a:lnTo>
                  <a:lnTo>
                    <a:pt x="21005" y="315855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04677" y="2447546"/>
              <a:ext cx="16118" cy="263214"/>
            </a:xfrm>
            <a:custGeom>
              <a:avLst/>
              <a:gdLst/>
              <a:ahLst/>
              <a:cxnLst/>
              <a:rect l="0" t="0" r="0" b="0"/>
              <a:pathLst>
                <a:path w="16118" h="263214">
                  <a:moveTo>
                    <a:pt x="5588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12764" y="193307"/>
                  </a:lnTo>
                  <a:lnTo>
                    <a:pt x="15454" y="242689"/>
                  </a:lnTo>
                  <a:lnTo>
                    <a:pt x="16117" y="263213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31018" y="2626531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1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15550" y="24580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33339" y="2564780"/>
              <a:ext cx="134896" cy="177565"/>
            </a:xfrm>
            <a:custGeom>
              <a:avLst/>
              <a:gdLst/>
              <a:ahLst/>
              <a:cxnLst/>
              <a:rect l="0" t="0" r="0" b="0"/>
              <a:pathLst>
                <a:path w="134896" h="177565">
                  <a:moveTo>
                    <a:pt x="19082" y="72279"/>
                  </a:moveTo>
                  <a:lnTo>
                    <a:pt x="7904" y="83457"/>
                  </a:lnTo>
                  <a:lnTo>
                    <a:pt x="5781" y="90260"/>
                  </a:lnTo>
                  <a:lnTo>
                    <a:pt x="8382" y="116601"/>
                  </a:lnTo>
                  <a:lnTo>
                    <a:pt x="24054" y="170739"/>
                  </a:lnTo>
                  <a:lnTo>
                    <a:pt x="4691" y="113305"/>
                  </a:lnTo>
                  <a:lnTo>
                    <a:pt x="0" y="76896"/>
                  </a:lnTo>
                  <a:lnTo>
                    <a:pt x="4199" y="42062"/>
                  </a:lnTo>
                  <a:lnTo>
                    <a:pt x="18441" y="9514"/>
                  </a:lnTo>
                  <a:lnTo>
                    <a:pt x="25674" y="3529"/>
                  </a:lnTo>
                  <a:lnTo>
                    <a:pt x="34005" y="710"/>
                  </a:lnTo>
                  <a:lnTo>
                    <a:pt x="43069" y="0"/>
                  </a:lnTo>
                  <a:lnTo>
                    <a:pt x="51451" y="3036"/>
                  </a:lnTo>
                  <a:lnTo>
                    <a:pt x="67003" y="15768"/>
                  </a:lnTo>
                  <a:lnTo>
                    <a:pt x="83324" y="42667"/>
                  </a:lnTo>
                  <a:lnTo>
                    <a:pt x="106605" y="104038"/>
                  </a:lnTo>
                  <a:lnTo>
                    <a:pt x="124339" y="158624"/>
                  </a:lnTo>
                  <a:lnTo>
                    <a:pt x="134895" y="177564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02522" y="2584417"/>
              <a:ext cx="129774" cy="168932"/>
            </a:xfrm>
            <a:custGeom>
              <a:avLst/>
              <a:gdLst/>
              <a:ahLst/>
              <a:cxnLst/>
              <a:rect l="0" t="0" r="0" b="0"/>
              <a:pathLst>
                <a:path w="129774" h="168932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3377" y="85966"/>
                  </a:lnTo>
                  <a:lnTo>
                    <a:pt x="0" y="111126"/>
                  </a:lnTo>
                  <a:lnTo>
                    <a:pt x="4738" y="131668"/>
                  </a:lnTo>
                  <a:lnTo>
                    <a:pt x="26843" y="163919"/>
                  </a:lnTo>
                  <a:lnTo>
                    <a:pt x="35712" y="167771"/>
                  </a:lnTo>
                  <a:lnTo>
                    <a:pt x="58045" y="168931"/>
                  </a:lnTo>
                  <a:lnTo>
                    <a:pt x="91336" y="163007"/>
                  </a:lnTo>
                  <a:lnTo>
                    <a:pt x="109672" y="150826"/>
                  </a:lnTo>
                  <a:lnTo>
                    <a:pt x="117838" y="142665"/>
                  </a:lnTo>
                  <a:lnTo>
                    <a:pt x="126911" y="121118"/>
                  </a:lnTo>
                  <a:lnTo>
                    <a:pt x="129773" y="95944"/>
                  </a:lnTo>
                  <a:lnTo>
                    <a:pt x="127146" y="69158"/>
                  </a:lnTo>
                  <a:lnTo>
                    <a:pt x="118959" y="47894"/>
                  </a:lnTo>
                  <a:lnTo>
                    <a:pt x="107521" y="31814"/>
                  </a:lnTo>
                  <a:lnTo>
                    <a:pt x="81526" y="1052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10390" y="262653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20919" y="25107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14813" y="2578828"/>
              <a:ext cx="158680" cy="187579"/>
            </a:xfrm>
            <a:custGeom>
              <a:avLst/>
              <a:gdLst/>
              <a:ahLst/>
              <a:cxnLst/>
              <a:rect l="0" t="0" r="0" b="0"/>
              <a:pathLst>
                <a:path w="158680" h="187579">
                  <a:moveTo>
                    <a:pt x="116675" y="5589"/>
                  </a:moveTo>
                  <a:lnTo>
                    <a:pt x="99908" y="0"/>
                  </a:lnTo>
                  <a:lnTo>
                    <a:pt x="82318" y="375"/>
                  </a:lnTo>
                  <a:lnTo>
                    <a:pt x="42428" y="10148"/>
                  </a:lnTo>
                  <a:lnTo>
                    <a:pt x="16818" y="25527"/>
                  </a:lnTo>
                  <a:lnTo>
                    <a:pt x="4834" y="41357"/>
                  </a:lnTo>
                  <a:lnTo>
                    <a:pt x="0" y="50491"/>
                  </a:lnTo>
                  <a:lnTo>
                    <a:pt x="288" y="57750"/>
                  </a:lnTo>
                  <a:lnTo>
                    <a:pt x="3988" y="63760"/>
                  </a:lnTo>
                  <a:lnTo>
                    <a:pt x="9965" y="68936"/>
                  </a:lnTo>
                  <a:lnTo>
                    <a:pt x="29084" y="74687"/>
                  </a:lnTo>
                  <a:lnTo>
                    <a:pt x="85076" y="83968"/>
                  </a:lnTo>
                  <a:lnTo>
                    <a:pt x="134479" y="98237"/>
                  </a:lnTo>
                  <a:lnTo>
                    <a:pt x="152274" y="109547"/>
                  </a:lnTo>
                  <a:lnTo>
                    <a:pt x="156785" y="118178"/>
                  </a:lnTo>
                  <a:lnTo>
                    <a:pt x="158679" y="140246"/>
                  </a:lnTo>
                  <a:lnTo>
                    <a:pt x="155206" y="150343"/>
                  </a:lnTo>
                  <a:lnTo>
                    <a:pt x="141989" y="167800"/>
                  </a:lnTo>
                  <a:lnTo>
                    <a:pt x="114817" y="185193"/>
                  </a:lnTo>
                  <a:lnTo>
                    <a:pt x="88553" y="187578"/>
                  </a:lnTo>
                  <a:lnTo>
                    <a:pt x="27271" y="177733"/>
                  </a:lnTo>
                  <a:lnTo>
                    <a:pt x="11390" y="174045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942734" y="3522447"/>
            <a:ext cx="1337120" cy="565177"/>
            <a:chOff x="4942734" y="3522447"/>
            <a:chExt cx="1337120" cy="565177"/>
          </a:xfrm>
        </p:grpSpPr>
        <p:sp>
          <p:nvSpPr>
            <p:cNvPr id="106" name="Freeform 105"/>
            <p:cNvSpPr/>
            <p:nvPr/>
          </p:nvSpPr>
          <p:spPr>
            <a:xfrm>
              <a:off x="4942734" y="3522447"/>
              <a:ext cx="252686" cy="354607"/>
            </a:xfrm>
            <a:custGeom>
              <a:avLst/>
              <a:gdLst/>
              <a:ahLst/>
              <a:cxnLst/>
              <a:rect l="0" t="0" r="0" b="0"/>
              <a:pathLst>
                <a:path w="252686" h="354607">
                  <a:moveTo>
                    <a:pt x="0" y="354606"/>
                  </a:moveTo>
                  <a:lnTo>
                    <a:pt x="11453" y="300461"/>
                  </a:lnTo>
                  <a:lnTo>
                    <a:pt x="19160" y="239925"/>
                  </a:lnTo>
                  <a:lnTo>
                    <a:pt x="26085" y="188955"/>
                  </a:lnTo>
                  <a:lnTo>
                    <a:pt x="37735" y="126566"/>
                  </a:lnTo>
                  <a:lnTo>
                    <a:pt x="44369" y="65369"/>
                  </a:lnTo>
                  <a:lnTo>
                    <a:pt x="52723" y="7681"/>
                  </a:lnTo>
                  <a:lnTo>
                    <a:pt x="55036" y="7509"/>
                  </a:lnTo>
                  <a:lnTo>
                    <a:pt x="57748" y="10904"/>
                  </a:lnTo>
                  <a:lnTo>
                    <a:pt x="65577" y="62611"/>
                  </a:lnTo>
                  <a:lnTo>
                    <a:pt x="82205" y="121961"/>
                  </a:lnTo>
                  <a:lnTo>
                    <a:pt x="100917" y="153093"/>
                  </a:lnTo>
                  <a:lnTo>
                    <a:pt x="118551" y="169898"/>
                  </a:lnTo>
                  <a:lnTo>
                    <a:pt x="128168" y="172976"/>
                  </a:lnTo>
                  <a:lnTo>
                    <a:pt x="148211" y="170156"/>
                  </a:lnTo>
                  <a:lnTo>
                    <a:pt x="165698" y="157984"/>
                  </a:lnTo>
                  <a:lnTo>
                    <a:pt x="180099" y="140877"/>
                  </a:lnTo>
                  <a:lnTo>
                    <a:pt x="208363" y="85388"/>
                  </a:lnTo>
                  <a:lnTo>
                    <a:pt x="226989" y="31239"/>
                  </a:lnTo>
                  <a:lnTo>
                    <a:pt x="234636" y="3437"/>
                  </a:lnTo>
                  <a:lnTo>
                    <a:pt x="237142" y="0"/>
                  </a:lnTo>
                  <a:lnTo>
                    <a:pt x="238814" y="3558"/>
                  </a:lnTo>
                  <a:lnTo>
                    <a:pt x="239501" y="23110"/>
                  </a:lnTo>
                  <a:lnTo>
                    <a:pt x="233529" y="83321"/>
                  </a:lnTo>
                  <a:lnTo>
                    <a:pt x="235310" y="134235"/>
                  </a:lnTo>
                  <a:lnTo>
                    <a:pt x="240127" y="186366"/>
                  </a:lnTo>
                  <a:lnTo>
                    <a:pt x="241555" y="235736"/>
                  </a:lnTo>
                  <a:lnTo>
                    <a:pt x="247627" y="294340"/>
                  </a:lnTo>
                  <a:lnTo>
                    <a:pt x="252685" y="354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93468" y="3729654"/>
              <a:ext cx="7236" cy="147400"/>
            </a:xfrm>
            <a:custGeom>
              <a:avLst/>
              <a:gdLst/>
              <a:ahLst/>
              <a:cxnLst/>
              <a:rect l="0" t="0" r="0" b="0"/>
              <a:pathLst>
                <a:path w="7236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6"/>
                  </a:lnTo>
                  <a:lnTo>
                    <a:pt x="723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69118" y="36454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76733" y="3722052"/>
              <a:ext cx="145070" cy="165573"/>
            </a:xfrm>
            <a:custGeom>
              <a:avLst/>
              <a:gdLst/>
              <a:ahLst/>
              <a:cxnLst/>
              <a:rect l="0" t="0" r="0" b="0"/>
              <a:pathLst>
                <a:path w="145070" h="165573">
                  <a:moveTo>
                    <a:pt x="102955" y="18130"/>
                  </a:moveTo>
                  <a:lnTo>
                    <a:pt x="91776" y="6952"/>
                  </a:lnTo>
                  <a:lnTo>
                    <a:pt x="73810" y="1464"/>
                  </a:lnTo>
                  <a:lnTo>
                    <a:pt x="62468" y="0"/>
                  </a:lnTo>
                  <a:lnTo>
                    <a:pt x="43627" y="4613"/>
                  </a:lnTo>
                  <a:lnTo>
                    <a:pt x="35327" y="9119"/>
                  </a:lnTo>
                  <a:lnTo>
                    <a:pt x="22985" y="23484"/>
                  </a:lnTo>
                  <a:lnTo>
                    <a:pt x="5530" y="61301"/>
                  </a:lnTo>
                  <a:lnTo>
                    <a:pt x="0" y="97732"/>
                  </a:lnTo>
                  <a:lnTo>
                    <a:pt x="4944" y="121359"/>
                  </a:lnTo>
                  <a:lnTo>
                    <a:pt x="16111" y="142388"/>
                  </a:lnTo>
                  <a:lnTo>
                    <a:pt x="32773" y="159534"/>
                  </a:lnTo>
                  <a:lnTo>
                    <a:pt x="42129" y="163872"/>
                  </a:lnTo>
                  <a:lnTo>
                    <a:pt x="61883" y="165572"/>
                  </a:lnTo>
                  <a:lnTo>
                    <a:pt x="92736" y="154364"/>
                  </a:lnTo>
                  <a:lnTo>
                    <a:pt x="145069" y="11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21802" y="3550670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0" y="0"/>
                  </a:moveTo>
                  <a:lnTo>
                    <a:pt x="5589" y="62092"/>
                  </a:lnTo>
                  <a:lnTo>
                    <a:pt x="10723" y="120712"/>
                  </a:lnTo>
                  <a:lnTo>
                    <a:pt x="18669" y="178565"/>
                  </a:lnTo>
                  <a:lnTo>
                    <a:pt x="27978" y="241883"/>
                  </a:lnTo>
                  <a:lnTo>
                    <a:pt x="36699" y="303673"/>
                  </a:lnTo>
                  <a:lnTo>
                    <a:pt x="37334" y="307734"/>
                  </a:lnTo>
                  <a:lnTo>
                    <a:pt x="36588" y="306930"/>
                  </a:lnTo>
                  <a:lnTo>
                    <a:pt x="34920" y="302887"/>
                  </a:lnTo>
                  <a:lnTo>
                    <a:pt x="32573" y="274837"/>
                  </a:lnTo>
                  <a:lnTo>
                    <a:pt x="43169" y="221243"/>
                  </a:lnTo>
                  <a:lnTo>
                    <a:pt x="50771" y="201275"/>
                  </a:lnTo>
                  <a:lnTo>
                    <a:pt x="61950" y="184602"/>
                  </a:lnTo>
                  <a:lnTo>
                    <a:pt x="68206" y="181559"/>
                  </a:lnTo>
                  <a:lnTo>
                    <a:pt x="74716" y="181871"/>
                  </a:lnTo>
                  <a:lnTo>
                    <a:pt x="81397" y="184418"/>
                  </a:lnTo>
                  <a:lnTo>
                    <a:pt x="95058" y="199726"/>
                  </a:lnTo>
                  <a:lnTo>
                    <a:pt x="117302" y="242093"/>
                  </a:lnTo>
                  <a:lnTo>
                    <a:pt x="128271" y="300003"/>
                  </a:lnTo>
                  <a:lnTo>
                    <a:pt x="13687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14242" y="3782297"/>
              <a:ext cx="18131" cy="94757"/>
            </a:xfrm>
            <a:custGeom>
              <a:avLst/>
              <a:gdLst/>
              <a:ahLst/>
              <a:cxnLst/>
              <a:rect l="0" t="0" r="0" b="0"/>
              <a:pathLst>
                <a:path w="18131" h="94757">
                  <a:moveTo>
                    <a:pt x="18130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760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11315" y="36559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11315" y="3748633"/>
              <a:ext cx="246835" cy="338991"/>
            </a:xfrm>
            <a:custGeom>
              <a:avLst/>
              <a:gdLst/>
              <a:ahLst/>
              <a:cxnLst/>
              <a:rect l="0" t="0" r="0" b="0"/>
              <a:pathLst>
                <a:path w="246835" h="338991">
                  <a:moveTo>
                    <a:pt x="200042" y="54720"/>
                  </a:moveTo>
                  <a:lnTo>
                    <a:pt x="190466" y="30674"/>
                  </a:lnTo>
                  <a:lnTo>
                    <a:pt x="179798" y="16347"/>
                  </a:lnTo>
                  <a:lnTo>
                    <a:pt x="155049" y="717"/>
                  </a:lnTo>
                  <a:lnTo>
                    <a:pt x="146650" y="0"/>
                  </a:lnTo>
                  <a:lnTo>
                    <a:pt x="131078" y="5444"/>
                  </a:lnTo>
                  <a:lnTo>
                    <a:pt x="109158" y="21663"/>
                  </a:lnTo>
                  <a:lnTo>
                    <a:pt x="101157" y="40808"/>
                  </a:lnTo>
                  <a:lnTo>
                    <a:pt x="98771" y="63745"/>
                  </a:lnTo>
                  <a:lnTo>
                    <a:pt x="101610" y="85637"/>
                  </a:lnTo>
                  <a:lnTo>
                    <a:pt x="109890" y="103946"/>
                  </a:lnTo>
                  <a:lnTo>
                    <a:pt x="115375" y="112104"/>
                  </a:lnTo>
                  <a:lnTo>
                    <a:pt x="122540" y="115203"/>
                  </a:lnTo>
                  <a:lnTo>
                    <a:pt x="130826" y="114929"/>
                  </a:lnTo>
                  <a:lnTo>
                    <a:pt x="139860" y="112407"/>
                  </a:lnTo>
                  <a:lnTo>
                    <a:pt x="156136" y="100246"/>
                  </a:lnTo>
                  <a:lnTo>
                    <a:pt x="170000" y="83143"/>
                  </a:lnTo>
                  <a:lnTo>
                    <a:pt x="180061" y="63843"/>
                  </a:lnTo>
                  <a:lnTo>
                    <a:pt x="184381" y="60802"/>
                  </a:lnTo>
                  <a:lnTo>
                    <a:pt x="188431" y="62284"/>
                  </a:lnTo>
                  <a:lnTo>
                    <a:pt x="192301" y="66782"/>
                  </a:lnTo>
                  <a:lnTo>
                    <a:pt x="210475" y="128737"/>
                  </a:lnTo>
                  <a:lnTo>
                    <a:pt x="224589" y="184634"/>
                  </a:lnTo>
                  <a:lnTo>
                    <a:pt x="242154" y="243317"/>
                  </a:lnTo>
                  <a:lnTo>
                    <a:pt x="246834" y="266053"/>
                  </a:lnTo>
                  <a:lnTo>
                    <a:pt x="245015" y="291756"/>
                  </a:lnTo>
                  <a:lnTo>
                    <a:pt x="239383" y="302821"/>
                  </a:lnTo>
                  <a:lnTo>
                    <a:pt x="220646" y="321355"/>
                  </a:lnTo>
                  <a:lnTo>
                    <a:pt x="193601" y="331152"/>
                  </a:lnTo>
                  <a:lnTo>
                    <a:pt x="134168" y="337442"/>
                  </a:lnTo>
                  <a:lnTo>
                    <a:pt x="85897" y="338531"/>
                  </a:lnTo>
                  <a:lnTo>
                    <a:pt x="29098" y="338899"/>
                  </a:lnTo>
                  <a:lnTo>
                    <a:pt x="0" y="338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75739" y="3727833"/>
              <a:ext cx="177773" cy="169889"/>
            </a:xfrm>
            <a:custGeom>
              <a:avLst/>
              <a:gdLst/>
              <a:ahLst/>
              <a:cxnLst/>
              <a:rect l="0" t="0" r="0" b="0"/>
              <a:pathLst>
                <a:path w="177773" h="169889">
                  <a:moveTo>
                    <a:pt x="125130" y="86048"/>
                  </a:moveTo>
                  <a:lnTo>
                    <a:pt x="106002" y="33344"/>
                  </a:lnTo>
                  <a:lnTo>
                    <a:pt x="94792" y="17391"/>
                  </a:lnTo>
                  <a:lnTo>
                    <a:pt x="78891" y="5621"/>
                  </a:lnTo>
                  <a:lnTo>
                    <a:pt x="69737" y="845"/>
                  </a:lnTo>
                  <a:lnTo>
                    <a:pt x="61295" y="0"/>
                  </a:lnTo>
                  <a:lnTo>
                    <a:pt x="45677" y="5301"/>
                  </a:lnTo>
                  <a:lnTo>
                    <a:pt x="23730" y="27028"/>
                  </a:lnTo>
                  <a:lnTo>
                    <a:pt x="7998" y="55693"/>
                  </a:lnTo>
                  <a:lnTo>
                    <a:pt x="0" y="118720"/>
                  </a:lnTo>
                  <a:lnTo>
                    <a:pt x="1666" y="143853"/>
                  </a:lnTo>
                  <a:lnTo>
                    <a:pt x="10206" y="162822"/>
                  </a:lnTo>
                  <a:lnTo>
                    <a:pt x="16929" y="167647"/>
                  </a:lnTo>
                  <a:lnTo>
                    <a:pt x="24920" y="169693"/>
                  </a:lnTo>
                  <a:lnTo>
                    <a:pt x="33756" y="169888"/>
                  </a:lnTo>
                  <a:lnTo>
                    <a:pt x="62962" y="158983"/>
                  </a:lnTo>
                  <a:lnTo>
                    <a:pt x="77223" y="144200"/>
                  </a:lnTo>
                  <a:lnTo>
                    <a:pt x="95910" y="106114"/>
                  </a:lnTo>
                  <a:lnTo>
                    <a:pt x="101655" y="69637"/>
                  </a:lnTo>
                  <a:lnTo>
                    <a:pt x="103631" y="66919"/>
                  </a:lnTo>
                  <a:lnTo>
                    <a:pt x="106118" y="70956"/>
                  </a:lnTo>
                  <a:lnTo>
                    <a:pt x="123060" y="117250"/>
                  </a:lnTo>
                  <a:lnTo>
                    <a:pt x="134349" y="133451"/>
                  </a:lnTo>
                  <a:lnTo>
                    <a:pt x="150284" y="145331"/>
                  </a:lnTo>
                  <a:lnTo>
                    <a:pt x="177772" y="159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53511" y="3753570"/>
              <a:ext cx="126343" cy="178114"/>
            </a:xfrm>
            <a:custGeom>
              <a:avLst/>
              <a:gdLst/>
              <a:ahLst/>
              <a:cxnLst/>
              <a:rect l="0" t="0" r="0" b="0"/>
              <a:pathLst>
                <a:path w="126343" h="178114">
                  <a:moveTo>
                    <a:pt x="0" y="39255"/>
                  </a:moveTo>
                  <a:lnTo>
                    <a:pt x="8334" y="93399"/>
                  </a:lnTo>
                  <a:lnTo>
                    <a:pt x="18646" y="153879"/>
                  </a:lnTo>
                  <a:lnTo>
                    <a:pt x="26062" y="178113"/>
                  </a:lnTo>
                  <a:lnTo>
                    <a:pt x="13245" y="125256"/>
                  </a:lnTo>
                  <a:lnTo>
                    <a:pt x="5615" y="91253"/>
                  </a:lnTo>
                  <a:lnTo>
                    <a:pt x="15241" y="30259"/>
                  </a:lnTo>
                  <a:lnTo>
                    <a:pt x="30513" y="3184"/>
                  </a:lnTo>
                  <a:lnTo>
                    <a:pt x="37890" y="0"/>
                  </a:lnTo>
                  <a:lnTo>
                    <a:pt x="46317" y="217"/>
                  </a:lnTo>
                  <a:lnTo>
                    <a:pt x="55444" y="2701"/>
                  </a:lnTo>
                  <a:lnTo>
                    <a:pt x="62700" y="7867"/>
                  </a:lnTo>
                  <a:lnTo>
                    <a:pt x="85869" y="44493"/>
                  </a:lnTo>
                  <a:lnTo>
                    <a:pt x="107039" y="96441"/>
                  </a:lnTo>
                  <a:lnTo>
                    <a:pt x="122991" y="148041"/>
                  </a:lnTo>
                  <a:lnTo>
                    <a:pt x="126342" y="165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4975702" y="4620036"/>
            <a:ext cx="1189721" cy="391531"/>
            <a:chOff x="4975702" y="4620036"/>
            <a:chExt cx="1189721" cy="391531"/>
          </a:xfrm>
        </p:grpSpPr>
        <p:sp>
          <p:nvSpPr>
            <p:cNvPr id="117" name="Freeform 116"/>
            <p:cNvSpPr/>
            <p:nvPr/>
          </p:nvSpPr>
          <p:spPr>
            <a:xfrm>
              <a:off x="5123101" y="4706106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85" y="16480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75702" y="4658404"/>
              <a:ext cx="305327" cy="58232"/>
            </a:xfrm>
            <a:custGeom>
              <a:avLst/>
              <a:gdLst/>
              <a:ahLst/>
              <a:cxnLst/>
              <a:rect l="0" t="0" r="0" b="0"/>
              <a:pathLst>
                <a:path w="305327" h="58232">
                  <a:moveTo>
                    <a:pt x="305326" y="5588"/>
                  </a:moveTo>
                  <a:lnTo>
                    <a:pt x="288558" y="0"/>
                  </a:lnTo>
                  <a:lnTo>
                    <a:pt x="270968" y="375"/>
                  </a:lnTo>
                  <a:lnTo>
                    <a:pt x="212327" y="6072"/>
                  </a:lnTo>
                  <a:lnTo>
                    <a:pt x="149247" y="20152"/>
                  </a:lnTo>
                  <a:lnTo>
                    <a:pt x="97245" y="33768"/>
                  </a:lnTo>
                  <a:lnTo>
                    <a:pt x="45031" y="47723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96759" y="4906148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25734" y="8333"/>
                  </a:lnTo>
                  <a:lnTo>
                    <a:pt x="174311" y="15684"/>
                  </a:lnTo>
                  <a:lnTo>
                    <a:pt x="120262" y="28401"/>
                  </a:lnTo>
                  <a:lnTo>
                    <a:pt x="58168" y="400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63264" y="4820437"/>
              <a:ext cx="101994" cy="138354"/>
            </a:xfrm>
            <a:custGeom>
              <a:avLst/>
              <a:gdLst/>
              <a:ahLst/>
              <a:cxnLst/>
              <a:rect l="0" t="0" r="0" b="0"/>
              <a:pathLst>
                <a:path w="101994" h="138354">
                  <a:moveTo>
                    <a:pt x="7236" y="43597"/>
                  </a:moveTo>
                  <a:lnTo>
                    <a:pt x="7236" y="102214"/>
                  </a:lnTo>
                  <a:lnTo>
                    <a:pt x="6066" y="106071"/>
                  </a:lnTo>
                  <a:lnTo>
                    <a:pt x="4116" y="103964"/>
                  </a:lnTo>
                  <a:lnTo>
                    <a:pt x="0" y="87974"/>
                  </a:lnTo>
                  <a:lnTo>
                    <a:pt x="477" y="36288"/>
                  </a:lnTo>
                  <a:lnTo>
                    <a:pt x="2730" y="24687"/>
                  </a:lnTo>
                  <a:lnTo>
                    <a:pt x="7741" y="15782"/>
                  </a:lnTo>
                  <a:lnTo>
                    <a:pt x="22668" y="2769"/>
                  </a:lnTo>
                  <a:lnTo>
                    <a:pt x="31562" y="0"/>
                  </a:lnTo>
                  <a:lnTo>
                    <a:pt x="50803" y="44"/>
                  </a:lnTo>
                  <a:lnTo>
                    <a:pt x="67933" y="7083"/>
                  </a:lnTo>
                  <a:lnTo>
                    <a:pt x="75777" y="12235"/>
                  </a:lnTo>
                  <a:lnTo>
                    <a:pt x="87612" y="27319"/>
                  </a:lnTo>
                  <a:lnTo>
                    <a:pt x="95601" y="46891"/>
                  </a:lnTo>
                  <a:lnTo>
                    <a:pt x="100730" y="97583"/>
                  </a:lnTo>
                  <a:lnTo>
                    <a:pt x="101993" y="13835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11040" y="4620036"/>
              <a:ext cx="133202" cy="369972"/>
            </a:xfrm>
            <a:custGeom>
              <a:avLst/>
              <a:gdLst/>
              <a:ahLst/>
              <a:cxnLst/>
              <a:rect l="0" t="0" r="0" b="0"/>
              <a:pathLst>
                <a:path w="133202" h="369972">
                  <a:moveTo>
                    <a:pt x="101615" y="265055"/>
                  </a:moveTo>
                  <a:lnTo>
                    <a:pt x="96026" y="242698"/>
                  </a:lnTo>
                  <a:lnTo>
                    <a:pt x="89700" y="236112"/>
                  </a:lnTo>
                  <a:lnTo>
                    <a:pt x="70193" y="228795"/>
                  </a:lnTo>
                  <a:lnTo>
                    <a:pt x="49045" y="231782"/>
                  </a:lnTo>
                  <a:lnTo>
                    <a:pt x="38493" y="235854"/>
                  </a:lnTo>
                  <a:lnTo>
                    <a:pt x="23648" y="249737"/>
                  </a:lnTo>
                  <a:lnTo>
                    <a:pt x="8714" y="280404"/>
                  </a:lnTo>
                  <a:lnTo>
                    <a:pt x="0" y="319126"/>
                  </a:lnTo>
                  <a:lnTo>
                    <a:pt x="301" y="344069"/>
                  </a:lnTo>
                  <a:lnTo>
                    <a:pt x="8233" y="362953"/>
                  </a:lnTo>
                  <a:lnTo>
                    <a:pt x="14794" y="367755"/>
                  </a:lnTo>
                  <a:lnTo>
                    <a:pt x="22677" y="369786"/>
                  </a:lnTo>
                  <a:lnTo>
                    <a:pt x="31443" y="369971"/>
                  </a:lnTo>
                  <a:lnTo>
                    <a:pt x="50540" y="360818"/>
                  </a:lnTo>
                  <a:lnTo>
                    <a:pt x="68387" y="345051"/>
                  </a:lnTo>
                  <a:lnTo>
                    <a:pt x="89376" y="306333"/>
                  </a:lnTo>
                  <a:lnTo>
                    <a:pt x="104787" y="253711"/>
                  </a:lnTo>
                  <a:lnTo>
                    <a:pt x="117927" y="195397"/>
                  </a:lnTo>
                  <a:lnTo>
                    <a:pt x="118616" y="135698"/>
                  </a:lnTo>
                  <a:lnTo>
                    <a:pt x="113422" y="73517"/>
                  </a:lnTo>
                  <a:lnTo>
                    <a:pt x="106934" y="35948"/>
                  </a:lnTo>
                  <a:lnTo>
                    <a:pt x="92013" y="2589"/>
                  </a:lnTo>
                  <a:lnTo>
                    <a:pt x="87025" y="0"/>
                  </a:lnTo>
                  <a:lnTo>
                    <a:pt x="82530" y="2954"/>
                  </a:lnTo>
                  <a:lnTo>
                    <a:pt x="78362" y="9603"/>
                  </a:lnTo>
                  <a:lnTo>
                    <a:pt x="72498" y="41316"/>
                  </a:lnTo>
                  <a:lnTo>
                    <a:pt x="71687" y="95124"/>
                  </a:lnTo>
                  <a:lnTo>
                    <a:pt x="78459" y="157746"/>
                  </a:lnTo>
                  <a:lnTo>
                    <a:pt x="85733" y="215522"/>
                  </a:lnTo>
                  <a:lnTo>
                    <a:pt x="98435" y="270825"/>
                  </a:lnTo>
                  <a:lnTo>
                    <a:pt x="109902" y="303419"/>
                  </a:lnTo>
                  <a:lnTo>
                    <a:pt x="133201" y="32822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02848" y="4853505"/>
              <a:ext cx="15093" cy="126343"/>
            </a:xfrm>
            <a:custGeom>
              <a:avLst/>
              <a:gdLst/>
              <a:ahLst/>
              <a:cxnLst/>
              <a:rect l="0" t="0" r="0" b="0"/>
              <a:pathLst>
                <a:path w="15093" h="126343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4563" y="1263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96883" y="47376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88607" y="4853613"/>
              <a:ext cx="150432" cy="126054"/>
            </a:xfrm>
            <a:custGeom>
              <a:avLst/>
              <a:gdLst/>
              <a:ahLst/>
              <a:cxnLst/>
              <a:rect l="0" t="0" r="0" b="0"/>
              <a:pathLst>
                <a:path w="150432" h="126054">
                  <a:moveTo>
                    <a:pt x="76732" y="84120"/>
                  </a:moveTo>
                  <a:lnTo>
                    <a:pt x="85066" y="46642"/>
                  </a:lnTo>
                  <a:lnTo>
                    <a:pt x="85797" y="34569"/>
                  </a:lnTo>
                  <a:lnTo>
                    <a:pt x="80371" y="14914"/>
                  </a:lnTo>
                  <a:lnTo>
                    <a:pt x="75649" y="6397"/>
                  </a:lnTo>
                  <a:lnTo>
                    <a:pt x="67822" y="1889"/>
                  </a:lnTo>
                  <a:lnTo>
                    <a:pt x="46646" y="0"/>
                  </a:lnTo>
                  <a:lnTo>
                    <a:pt x="27875" y="6179"/>
                  </a:lnTo>
                  <a:lnTo>
                    <a:pt x="19594" y="11102"/>
                  </a:lnTo>
                  <a:lnTo>
                    <a:pt x="7274" y="25932"/>
                  </a:lnTo>
                  <a:lnTo>
                    <a:pt x="2351" y="34799"/>
                  </a:lnTo>
                  <a:lnTo>
                    <a:pt x="0" y="54011"/>
                  </a:lnTo>
                  <a:lnTo>
                    <a:pt x="8023" y="100530"/>
                  </a:lnTo>
                  <a:lnTo>
                    <a:pt x="13379" y="110268"/>
                  </a:lnTo>
                  <a:lnTo>
                    <a:pt x="28688" y="124207"/>
                  </a:lnTo>
                  <a:lnTo>
                    <a:pt x="37683" y="126053"/>
                  </a:lnTo>
                  <a:lnTo>
                    <a:pt x="57037" y="121864"/>
                  </a:lnTo>
                  <a:lnTo>
                    <a:pt x="64772" y="116302"/>
                  </a:lnTo>
                  <a:lnTo>
                    <a:pt x="76486" y="100763"/>
                  </a:lnTo>
                  <a:lnTo>
                    <a:pt x="89658" y="72284"/>
                  </a:lnTo>
                  <a:lnTo>
                    <a:pt x="96183" y="32173"/>
                  </a:lnTo>
                  <a:lnTo>
                    <a:pt x="112267" y="85290"/>
                  </a:lnTo>
                  <a:lnTo>
                    <a:pt x="117970" y="95429"/>
                  </a:lnTo>
                  <a:lnTo>
                    <a:pt x="130544" y="106693"/>
                  </a:lnTo>
                  <a:lnTo>
                    <a:pt x="150431" y="11570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40497" y="4801421"/>
              <a:ext cx="118603" cy="197289"/>
            </a:xfrm>
            <a:custGeom>
              <a:avLst/>
              <a:gdLst/>
              <a:ahLst/>
              <a:cxnLst/>
              <a:rect l="0" t="0" r="0" b="0"/>
              <a:pathLst>
                <a:path w="118603" h="197289">
                  <a:moveTo>
                    <a:pt x="9070" y="52084"/>
                  </a:moveTo>
                  <a:lnTo>
                    <a:pt x="9070" y="110701"/>
                  </a:lnTo>
                  <a:lnTo>
                    <a:pt x="9070" y="164875"/>
                  </a:lnTo>
                  <a:lnTo>
                    <a:pt x="9070" y="197288"/>
                  </a:lnTo>
                  <a:lnTo>
                    <a:pt x="7900" y="182585"/>
                  </a:lnTo>
                  <a:lnTo>
                    <a:pt x="5" y="129884"/>
                  </a:lnTo>
                  <a:lnTo>
                    <a:pt x="0" y="68839"/>
                  </a:lnTo>
                  <a:lnTo>
                    <a:pt x="8202" y="27153"/>
                  </a:lnTo>
                  <a:lnTo>
                    <a:pt x="18823" y="7468"/>
                  </a:lnTo>
                  <a:lnTo>
                    <a:pt x="26101" y="2453"/>
                  </a:lnTo>
                  <a:lnTo>
                    <a:pt x="43546" y="0"/>
                  </a:lnTo>
                  <a:lnTo>
                    <a:pt x="59877" y="5929"/>
                  </a:lnTo>
                  <a:lnTo>
                    <a:pt x="67509" y="10786"/>
                  </a:lnTo>
                  <a:lnTo>
                    <a:pt x="89426" y="39978"/>
                  </a:lnTo>
                  <a:lnTo>
                    <a:pt x="113383" y="97110"/>
                  </a:lnTo>
                  <a:lnTo>
                    <a:pt x="118602" y="123569"/>
                  </a:lnTo>
                  <a:lnTo>
                    <a:pt x="115541" y="169324"/>
                  </a:lnTo>
                  <a:lnTo>
                    <a:pt x="114355" y="18895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03525" y="4842523"/>
              <a:ext cx="161898" cy="169044"/>
            </a:xfrm>
            <a:custGeom>
              <a:avLst/>
              <a:gdLst/>
              <a:ahLst/>
              <a:cxnLst/>
              <a:rect l="0" t="0" r="0" b="0"/>
              <a:pathLst>
                <a:path w="161898" h="169044">
                  <a:moveTo>
                    <a:pt x="77669" y="63625"/>
                  </a:moveTo>
                  <a:lnTo>
                    <a:pt x="88848" y="52446"/>
                  </a:lnTo>
                  <a:lnTo>
                    <a:pt x="90971" y="45644"/>
                  </a:lnTo>
                  <a:lnTo>
                    <a:pt x="90210" y="28727"/>
                  </a:lnTo>
                  <a:lnTo>
                    <a:pt x="82853" y="12630"/>
                  </a:lnTo>
                  <a:lnTo>
                    <a:pt x="77616" y="5062"/>
                  </a:lnTo>
                  <a:lnTo>
                    <a:pt x="70615" y="1186"/>
                  </a:lnTo>
                  <a:lnTo>
                    <a:pt x="53477" y="0"/>
                  </a:lnTo>
                  <a:lnTo>
                    <a:pt x="37281" y="6491"/>
                  </a:lnTo>
                  <a:lnTo>
                    <a:pt x="29687" y="11498"/>
                  </a:lnTo>
                  <a:lnTo>
                    <a:pt x="18129" y="26419"/>
                  </a:lnTo>
                  <a:lnTo>
                    <a:pt x="1178" y="70184"/>
                  </a:lnTo>
                  <a:lnTo>
                    <a:pt x="0" y="93446"/>
                  </a:lnTo>
                  <a:lnTo>
                    <a:pt x="8775" y="136976"/>
                  </a:lnTo>
                  <a:lnTo>
                    <a:pt x="23981" y="163217"/>
                  </a:lnTo>
                  <a:lnTo>
                    <a:pt x="31349" y="167454"/>
                  </a:lnTo>
                  <a:lnTo>
                    <a:pt x="48893" y="169043"/>
                  </a:lnTo>
                  <a:lnTo>
                    <a:pt x="57315" y="165489"/>
                  </a:lnTo>
                  <a:lnTo>
                    <a:pt x="72913" y="152182"/>
                  </a:lnTo>
                  <a:lnTo>
                    <a:pt x="89258" y="119370"/>
                  </a:lnTo>
                  <a:lnTo>
                    <a:pt x="96856" y="69653"/>
                  </a:lnTo>
                  <a:lnTo>
                    <a:pt x="104595" y="97787"/>
                  </a:lnTo>
                  <a:lnTo>
                    <a:pt x="127961" y="132244"/>
                  </a:lnTo>
                  <a:lnTo>
                    <a:pt x="161897" y="15838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945117" y="5607543"/>
            <a:ext cx="1073105" cy="476652"/>
            <a:chOff x="4945117" y="5607543"/>
            <a:chExt cx="1073105" cy="476652"/>
          </a:xfrm>
        </p:grpSpPr>
        <p:sp>
          <p:nvSpPr>
            <p:cNvPr id="128" name="Freeform 127"/>
            <p:cNvSpPr/>
            <p:nvPr/>
          </p:nvSpPr>
          <p:spPr>
            <a:xfrm>
              <a:off x="4945117" y="5618072"/>
              <a:ext cx="293195" cy="396001"/>
            </a:xfrm>
            <a:custGeom>
              <a:avLst/>
              <a:gdLst/>
              <a:ahLst/>
              <a:cxnLst/>
              <a:rect l="0" t="0" r="0" b="0"/>
              <a:pathLst>
                <a:path w="293195" h="396001">
                  <a:moveTo>
                    <a:pt x="146596" y="0"/>
                  </a:moveTo>
                  <a:lnTo>
                    <a:pt x="124239" y="0"/>
                  </a:lnTo>
                  <a:lnTo>
                    <a:pt x="93568" y="11178"/>
                  </a:lnTo>
                  <a:lnTo>
                    <a:pt x="67842" y="29308"/>
                  </a:lnTo>
                  <a:lnTo>
                    <a:pt x="38190" y="65970"/>
                  </a:lnTo>
                  <a:lnTo>
                    <a:pt x="12921" y="117059"/>
                  </a:lnTo>
                  <a:lnTo>
                    <a:pt x="3263" y="158296"/>
                  </a:lnTo>
                  <a:lnTo>
                    <a:pt x="0" y="214152"/>
                  </a:lnTo>
                  <a:lnTo>
                    <a:pt x="7761" y="276312"/>
                  </a:lnTo>
                  <a:lnTo>
                    <a:pt x="23967" y="335864"/>
                  </a:lnTo>
                  <a:lnTo>
                    <a:pt x="39941" y="362597"/>
                  </a:lnTo>
                  <a:lnTo>
                    <a:pt x="65081" y="385336"/>
                  </a:lnTo>
                  <a:lnTo>
                    <a:pt x="87750" y="393529"/>
                  </a:lnTo>
                  <a:lnTo>
                    <a:pt x="113423" y="396000"/>
                  </a:lnTo>
                  <a:lnTo>
                    <a:pt x="176354" y="385045"/>
                  </a:lnTo>
                  <a:lnTo>
                    <a:pt x="203636" y="369631"/>
                  </a:lnTo>
                  <a:lnTo>
                    <a:pt x="248141" y="329684"/>
                  </a:lnTo>
                  <a:lnTo>
                    <a:pt x="275232" y="284964"/>
                  </a:lnTo>
                  <a:lnTo>
                    <a:pt x="289941" y="231070"/>
                  </a:lnTo>
                  <a:lnTo>
                    <a:pt x="293194" y="175365"/>
                  </a:lnTo>
                  <a:lnTo>
                    <a:pt x="282436" y="116723"/>
                  </a:lnTo>
                  <a:lnTo>
                    <a:pt x="274820" y="96330"/>
                  </a:lnTo>
                  <a:lnTo>
                    <a:pt x="244186" y="56821"/>
                  </a:lnTo>
                  <a:lnTo>
                    <a:pt x="208247" y="29378"/>
                  </a:lnTo>
                  <a:lnTo>
                    <a:pt x="16765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91754" y="5607543"/>
              <a:ext cx="126343" cy="401250"/>
            </a:xfrm>
            <a:custGeom>
              <a:avLst/>
              <a:gdLst/>
              <a:ahLst/>
              <a:cxnLst/>
              <a:rect l="0" t="0" r="0" b="0"/>
              <a:pathLst>
                <a:path w="126343" h="401250">
                  <a:moveTo>
                    <a:pt x="0" y="0"/>
                  </a:moveTo>
                  <a:lnTo>
                    <a:pt x="5590" y="62093"/>
                  </a:lnTo>
                  <a:lnTo>
                    <a:pt x="16788" y="113477"/>
                  </a:lnTo>
                  <a:lnTo>
                    <a:pt x="20214" y="171808"/>
                  </a:lnTo>
                  <a:lnTo>
                    <a:pt x="26480" y="228130"/>
                  </a:lnTo>
                  <a:lnTo>
                    <a:pt x="31747" y="281456"/>
                  </a:lnTo>
                  <a:lnTo>
                    <a:pt x="39720" y="340169"/>
                  </a:lnTo>
                  <a:lnTo>
                    <a:pt x="38286" y="384281"/>
                  </a:lnTo>
                  <a:lnTo>
                    <a:pt x="36052" y="396567"/>
                  </a:lnTo>
                  <a:lnTo>
                    <a:pt x="32224" y="401249"/>
                  </a:lnTo>
                  <a:lnTo>
                    <a:pt x="27332" y="400860"/>
                  </a:lnTo>
                  <a:lnTo>
                    <a:pt x="21730" y="397092"/>
                  </a:lnTo>
                  <a:lnTo>
                    <a:pt x="15508" y="377307"/>
                  </a:lnTo>
                  <a:lnTo>
                    <a:pt x="11512" y="322534"/>
                  </a:lnTo>
                  <a:lnTo>
                    <a:pt x="13063" y="268995"/>
                  </a:lnTo>
                  <a:lnTo>
                    <a:pt x="21793" y="249795"/>
                  </a:lnTo>
                  <a:lnTo>
                    <a:pt x="36592" y="236582"/>
                  </a:lnTo>
                  <a:lnTo>
                    <a:pt x="45452" y="231421"/>
                  </a:lnTo>
                  <a:lnTo>
                    <a:pt x="53698" y="230320"/>
                  </a:lnTo>
                  <a:lnTo>
                    <a:pt x="69099" y="235336"/>
                  </a:lnTo>
                  <a:lnTo>
                    <a:pt x="90924" y="251313"/>
                  </a:lnTo>
                  <a:lnTo>
                    <a:pt x="102022" y="270402"/>
                  </a:lnTo>
                  <a:lnTo>
                    <a:pt x="121233" y="327114"/>
                  </a:lnTo>
                  <a:lnTo>
                    <a:pt x="125332" y="373624"/>
                  </a:lnTo>
                  <a:lnTo>
                    <a:pt x="126342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02324" y="591287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91796" y="57549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98356" y="5881284"/>
              <a:ext cx="170023" cy="202911"/>
            </a:xfrm>
            <a:custGeom>
              <a:avLst/>
              <a:gdLst/>
              <a:ahLst/>
              <a:cxnLst/>
              <a:rect l="0" t="0" r="0" b="0"/>
              <a:pathLst>
                <a:path w="170023" h="202911">
                  <a:moveTo>
                    <a:pt x="82953" y="42114"/>
                  </a:moveTo>
                  <a:lnTo>
                    <a:pt x="51671" y="51689"/>
                  </a:lnTo>
                  <a:lnTo>
                    <a:pt x="13265" y="81517"/>
                  </a:lnTo>
                  <a:lnTo>
                    <a:pt x="5187" y="101351"/>
                  </a:lnTo>
                  <a:lnTo>
                    <a:pt x="0" y="152211"/>
                  </a:lnTo>
                  <a:lnTo>
                    <a:pt x="5531" y="173324"/>
                  </a:lnTo>
                  <a:lnTo>
                    <a:pt x="10281" y="182230"/>
                  </a:lnTo>
                  <a:lnTo>
                    <a:pt x="24918" y="195245"/>
                  </a:lnTo>
                  <a:lnTo>
                    <a:pt x="33735" y="200353"/>
                  </a:lnTo>
                  <a:lnTo>
                    <a:pt x="52889" y="202910"/>
                  </a:lnTo>
                  <a:lnTo>
                    <a:pt x="93782" y="195019"/>
                  </a:lnTo>
                  <a:lnTo>
                    <a:pt x="119567" y="179966"/>
                  </a:lnTo>
                  <a:lnTo>
                    <a:pt x="142024" y="160688"/>
                  </a:lnTo>
                  <a:lnTo>
                    <a:pt x="157907" y="134569"/>
                  </a:lnTo>
                  <a:lnTo>
                    <a:pt x="170022" y="104603"/>
                  </a:lnTo>
                  <a:lnTo>
                    <a:pt x="169843" y="67908"/>
                  </a:lnTo>
                  <a:lnTo>
                    <a:pt x="162380" y="32989"/>
                  </a:lnTo>
                  <a:lnTo>
                    <a:pt x="147171" y="6005"/>
                  </a:lnTo>
                  <a:lnTo>
                    <a:pt x="139803" y="1664"/>
                  </a:lnTo>
                  <a:lnTo>
                    <a:pt x="934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23464" y="5933926"/>
              <a:ext cx="94758" cy="5591"/>
            </a:xfrm>
            <a:custGeom>
              <a:avLst/>
              <a:gdLst/>
              <a:ahLst/>
              <a:cxnLst/>
              <a:rect l="0" t="0" r="0" b="0"/>
              <a:pathLst>
                <a:path w="94758" h="5591">
                  <a:moveTo>
                    <a:pt x="94757" y="0"/>
                  </a:moveTo>
                  <a:lnTo>
                    <a:pt x="77989" y="5590"/>
                  </a:lnTo>
                  <a:lnTo>
                    <a:pt x="25551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2368911" y="505367"/>
            <a:ext cx="115815" cy="1"/>
          </a:xfrm>
          <a:custGeom>
            <a:avLst/>
            <a:gdLst/>
            <a:ahLst/>
            <a:cxnLst/>
            <a:rect l="0" t="0" r="0" b="0"/>
            <a:pathLst>
              <a:path w="115815" h="1">
                <a:moveTo>
                  <a:pt x="115814" y="0"/>
                </a:moveTo>
                <a:lnTo>
                  <a:pt x="66883" y="0"/>
                </a:lnTo>
                <a:lnTo>
                  <a:pt x="2839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2637063" y="296319"/>
            <a:ext cx="1542751" cy="503847"/>
            <a:chOff x="2637063" y="296319"/>
            <a:chExt cx="1542751" cy="503847"/>
          </a:xfrm>
        </p:grpSpPr>
        <p:sp>
          <p:nvSpPr>
            <p:cNvPr id="136" name="Freeform 135"/>
            <p:cNvSpPr/>
            <p:nvPr/>
          </p:nvSpPr>
          <p:spPr>
            <a:xfrm>
              <a:off x="2747937" y="34744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5685" y="165651"/>
                  </a:lnTo>
                  <a:lnTo>
                    <a:pt x="19465" y="217798"/>
                  </a:lnTo>
                  <a:lnTo>
                    <a:pt x="20586" y="270293"/>
                  </a:lnTo>
                  <a:lnTo>
                    <a:pt x="22134" y="333198"/>
                  </a:lnTo>
                  <a:lnTo>
                    <a:pt x="29372" y="38513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37063" y="296319"/>
              <a:ext cx="346494" cy="475548"/>
            </a:xfrm>
            <a:custGeom>
              <a:avLst/>
              <a:gdLst/>
              <a:ahLst/>
              <a:cxnLst/>
              <a:rect l="0" t="0" r="0" b="0"/>
              <a:pathLst>
                <a:path w="346494" h="475548">
                  <a:moveTo>
                    <a:pt x="5590" y="51121"/>
                  </a:moveTo>
                  <a:lnTo>
                    <a:pt x="0" y="34353"/>
                  </a:lnTo>
                  <a:lnTo>
                    <a:pt x="1863" y="28244"/>
                  </a:lnTo>
                  <a:lnTo>
                    <a:pt x="6615" y="23002"/>
                  </a:lnTo>
                  <a:lnTo>
                    <a:pt x="39457" y="6182"/>
                  </a:lnTo>
                  <a:lnTo>
                    <a:pt x="89315" y="0"/>
                  </a:lnTo>
                  <a:lnTo>
                    <a:pt x="135032" y="1269"/>
                  </a:lnTo>
                  <a:lnTo>
                    <a:pt x="183107" y="21473"/>
                  </a:lnTo>
                  <a:lnTo>
                    <a:pt x="220809" y="47994"/>
                  </a:lnTo>
                  <a:lnTo>
                    <a:pt x="257962" y="102543"/>
                  </a:lnTo>
                  <a:lnTo>
                    <a:pt x="265085" y="113478"/>
                  </a:lnTo>
                  <a:lnTo>
                    <a:pt x="269879" y="141226"/>
                  </a:lnTo>
                  <a:lnTo>
                    <a:pt x="266941" y="171886"/>
                  </a:lnTo>
                  <a:lnTo>
                    <a:pt x="257836" y="201111"/>
                  </a:lnTo>
                  <a:lnTo>
                    <a:pt x="242871" y="223458"/>
                  </a:lnTo>
                  <a:lnTo>
                    <a:pt x="224522" y="240019"/>
                  </a:lnTo>
                  <a:lnTo>
                    <a:pt x="173760" y="264195"/>
                  </a:lnTo>
                  <a:lnTo>
                    <a:pt x="170346" y="264530"/>
                  </a:lnTo>
                  <a:lnTo>
                    <a:pt x="171579" y="262414"/>
                  </a:lnTo>
                  <a:lnTo>
                    <a:pt x="175911" y="258663"/>
                  </a:lnTo>
                  <a:lnTo>
                    <a:pt x="204364" y="253385"/>
                  </a:lnTo>
                  <a:lnTo>
                    <a:pt x="226125" y="258389"/>
                  </a:lnTo>
                  <a:lnTo>
                    <a:pt x="278086" y="287209"/>
                  </a:lnTo>
                  <a:lnTo>
                    <a:pt x="317309" y="321478"/>
                  </a:lnTo>
                  <a:lnTo>
                    <a:pt x="333217" y="348036"/>
                  </a:lnTo>
                  <a:lnTo>
                    <a:pt x="345340" y="378132"/>
                  </a:lnTo>
                  <a:lnTo>
                    <a:pt x="346493" y="398840"/>
                  </a:lnTo>
                  <a:lnTo>
                    <a:pt x="341936" y="418572"/>
                  </a:lnTo>
                  <a:lnTo>
                    <a:pt x="319946" y="450304"/>
                  </a:lnTo>
                  <a:lnTo>
                    <a:pt x="305571" y="463672"/>
                  </a:lnTo>
                  <a:lnTo>
                    <a:pt x="287483" y="473513"/>
                  </a:lnTo>
                  <a:lnTo>
                    <a:pt x="264626" y="475547"/>
                  </a:lnTo>
                  <a:lnTo>
                    <a:pt x="205298" y="464288"/>
                  </a:lnTo>
                  <a:lnTo>
                    <a:pt x="152229" y="451015"/>
                  </a:lnTo>
                  <a:lnTo>
                    <a:pt x="91104" y="433632"/>
                  </a:lnTo>
                  <a:lnTo>
                    <a:pt x="30269" y="413767"/>
                  </a:lnTo>
                  <a:lnTo>
                    <a:pt x="16118" y="409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074321" y="61065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74321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63800" y="579934"/>
              <a:ext cx="142904" cy="181371"/>
            </a:xfrm>
            <a:custGeom>
              <a:avLst/>
              <a:gdLst/>
              <a:ahLst/>
              <a:cxnLst/>
              <a:rect l="0" t="0" r="0" b="0"/>
              <a:pathLst>
                <a:path w="142904" h="181371">
                  <a:moveTo>
                    <a:pt x="121091" y="20190"/>
                  </a:moveTo>
                  <a:lnTo>
                    <a:pt x="109912" y="9011"/>
                  </a:lnTo>
                  <a:lnTo>
                    <a:pt x="91947" y="3523"/>
                  </a:lnTo>
                  <a:lnTo>
                    <a:pt x="42284" y="0"/>
                  </a:lnTo>
                  <a:lnTo>
                    <a:pt x="21335" y="5757"/>
                  </a:lnTo>
                  <a:lnTo>
                    <a:pt x="12473" y="10568"/>
                  </a:lnTo>
                  <a:lnTo>
                    <a:pt x="6565" y="18455"/>
                  </a:lnTo>
                  <a:lnTo>
                    <a:pt x="0" y="39696"/>
                  </a:lnTo>
                  <a:lnTo>
                    <a:pt x="589" y="49572"/>
                  </a:lnTo>
                  <a:lnTo>
                    <a:pt x="7483" y="66784"/>
                  </a:lnTo>
                  <a:lnTo>
                    <a:pt x="21466" y="79113"/>
                  </a:lnTo>
                  <a:lnTo>
                    <a:pt x="79474" y="104045"/>
                  </a:lnTo>
                  <a:lnTo>
                    <a:pt x="121189" y="118382"/>
                  </a:lnTo>
                  <a:lnTo>
                    <a:pt x="135952" y="131681"/>
                  </a:lnTo>
                  <a:lnTo>
                    <a:pt x="141527" y="140141"/>
                  </a:lnTo>
                  <a:lnTo>
                    <a:pt x="142903" y="148120"/>
                  </a:lnTo>
                  <a:lnTo>
                    <a:pt x="141482" y="155780"/>
                  </a:lnTo>
                  <a:lnTo>
                    <a:pt x="138194" y="163226"/>
                  </a:lnTo>
                  <a:lnTo>
                    <a:pt x="122063" y="174618"/>
                  </a:lnTo>
                  <a:lnTo>
                    <a:pt x="111210" y="179294"/>
                  </a:lnTo>
                  <a:lnTo>
                    <a:pt x="89794" y="181370"/>
                  </a:lnTo>
                  <a:lnTo>
                    <a:pt x="68576" y="177223"/>
                  </a:lnTo>
                  <a:lnTo>
                    <a:pt x="32599" y="158617"/>
                  </a:lnTo>
                  <a:lnTo>
                    <a:pt x="15806" y="146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79647" y="603233"/>
              <a:ext cx="200043" cy="165348"/>
            </a:xfrm>
            <a:custGeom>
              <a:avLst/>
              <a:gdLst/>
              <a:ahLst/>
              <a:cxnLst/>
              <a:rect l="0" t="0" r="0" b="0"/>
              <a:pathLst>
                <a:path w="200043" h="165348">
                  <a:moveTo>
                    <a:pt x="0" y="49533"/>
                  </a:moveTo>
                  <a:lnTo>
                    <a:pt x="0" y="108150"/>
                  </a:lnTo>
                  <a:lnTo>
                    <a:pt x="6066" y="146900"/>
                  </a:lnTo>
                  <a:lnTo>
                    <a:pt x="5214" y="146030"/>
                  </a:lnTo>
                  <a:lnTo>
                    <a:pt x="3476" y="141940"/>
                  </a:lnTo>
                  <a:lnTo>
                    <a:pt x="1857" y="100585"/>
                  </a:lnTo>
                  <a:lnTo>
                    <a:pt x="11589" y="40424"/>
                  </a:lnTo>
                  <a:lnTo>
                    <a:pt x="14745" y="25913"/>
                  </a:lnTo>
                  <a:lnTo>
                    <a:pt x="21528" y="17409"/>
                  </a:lnTo>
                  <a:lnTo>
                    <a:pt x="30730" y="12909"/>
                  </a:lnTo>
                  <a:lnTo>
                    <a:pt x="41544" y="11079"/>
                  </a:lnTo>
                  <a:lnTo>
                    <a:pt x="59798" y="15285"/>
                  </a:lnTo>
                  <a:lnTo>
                    <a:pt x="67942" y="19682"/>
                  </a:lnTo>
                  <a:lnTo>
                    <a:pt x="80109" y="33926"/>
                  </a:lnTo>
                  <a:lnTo>
                    <a:pt x="97452" y="71667"/>
                  </a:lnTo>
                  <a:lnTo>
                    <a:pt x="100063" y="73648"/>
                  </a:lnTo>
                  <a:lnTo>
                    <a:pt x="101804" y="70289"/>
                  </a:lnTo>
                  <a:lnTo>
                    <a:pt x="107166" y="20984"/>
                  </a:lnTo>
                  <a:lnTo>
                    <a:pt x="116260" y="3310"/>
                  </a:lnTo>
                  <a:lnTo>
                    <a:pt x="123130" y="0"/>
                  </a:lnTo>
                  <a:lnTo>
                    <a:pt x="131220" y="134"/>
                  </a:lnTo>
                  <a:lnTo>
                    <a:pt x="140123" y="2562"/>
                  </a:lnTo>
                  <a:lnTo>
                    <a:pt x="156253" y="14619"/>
                  </a:lnTo>
                  <a:lnTo>
                    <a:pt x="170052" y="31676"/>
                  </a:lnTo>
                  <a:lnTo>
                    <a:pt x="192309" y="81540"/>
                  </a:lnTo>
                  <a:lnTo>
                    <a:pt x="199023" y="139031"/>
                  </a:lnTo>
                  <a:lnTo>
                    <a:pt x="200042" y="165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25040" y="619104"/>
              <a:ext cx="196805" cy="153631"/>
            </a:xfrm>
            <a:custGeom>
              <a:avLst/>
              <a:gdLst/>
              <a:ahLst/>
              <a:cxnLst/>
              <a:rect l="0" t="0" r="0" b="0"/>
              <a:pathLst>
                <a:path w="196805" h="153631">
                  <a:moveTo>
                    <a:pt x="102048" y="54719"/>
                  </a:moveTo>
                  <a:lnTo>
                    <a:pt x="92473" y="30673"/>
                  </a:lnTo>
                  <a:lnTo>
                    <a:pt x="81804" y="16346"/>
                  </a:lnTo>
                  <a:lnTo>
                    <a:pt x="57055" y="716"/>
                  </a:lnTo>
                  <a:lnTo>
                    <a:pt x="47486" y="0"/>
                  </a:lnTo>
                  <a:lnTo>
                    <a:pt x="27495" y="5443"/>
                  </a:lnTo>
                  <a:lnTo>
                    <a:pt x="19591" y="12510"/>
                  </a:lnTo>
                  <a:lnTo>
                    <a:pt x="7689" y="32840"/>
                  </a:lnTo>
                  <a:lnTo>
                    <a:pt x="0" y="70593"/>
                  </a:lnTo>
                  <a:lnTo>
                    <a:pt x="5808" y="116867"/>
                  </a:lnTo>
                  <a:lnTo>
                    <a:pt x="11701" y="138492"/>
                  </a:lnTo>
                  <a:lnTo>
                    <a:pt x="18420" y="145663"/>
                  </a:lnTo>
                  <a:lnTo>
                    <a:pt x="38364" y="153630"/>
                  </a:lnTo>
                  <a:lnTo>
                    <a:pt x="47893" y="153415"/>
                  </a:lnTo>
                  <a:lnTo>
                    <a:pt x="64721" y="146937"/>
                  </a:lnTo>
                  <a:lnTo>
                    <a:pt x="76879" y="133140"/>
                  </a:lnTo>
                  <a:lnTo>
                    <a:pt x="101687" y="75266"/>
                  </a:lnTo>
                  <a:lnTo>
                    <a:pt x="105317" y="64908"/>
                  </a:lnTo>
                  <a:lnTo>
                    <a:pt x="108906" y="61512"/>
                  </a:lnTo>
                  <a:lnTo>
                    <a:pt x="112469" y="62757"/>
                  </a:lnTo>
                  <a:lnTo>
                    <a:pt x="116014" y="67097"/>
                  </a:lnTo>
                  <a:lnTo>
                    <a:pt x="142726" y="122453"/>
                  </a:lnTo>
                  <a:lnTo>
                    <a:pt x="162324" y="145239"/>
                  </a:lnTo>
                  <a:lnTo>
                    <a:pt x="169138" y="148991"/>
                  </a:lnTo>
                  <a:lnTo>
                    <a:pt x="176020" y="150322"/>
                  </a:lnTo>
                  <a:lnTo>
                    <a:pt x="196804" y="149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17413" y="558010"/>
              <a:ext cx="120246" cy="213213"/>
            </a:xfrm>
            <a:custGeom>
              <a:avLst/>
              <a:gdLst/>
              <a:ahLst/>
              <a:cxnLst/>
              <a:rect l="0" t="0" r="0" b="0"/>
              <a:pathLst>
                <a:path w="120246" h="213213">
                  <a:moveTo>
                    <a:pt x="14960" y="94756"/>
                  </a:moveTo>
                  <a:lnTo>
                    <a:pt x="9370" y="111524"/>
                  </a:lnTo>
                  <a:lnTo>
                    <a:pt x="9746" y="129115"/>
                  </a:lnTo>
                  <a:lnTo>
                    <a:pt x="15443" y="186585"/>
                  </a:lnTo>
                  <a:lnTo>
                    <a:pt x="20822" y="213212"/>
                  </a:lnTo>
                  <a:lnTo>
                    <a:pt x="20038" y="212331"/>
                  </a:lnTo>
                  <a:lnTo>
                    <a:pt x="603" y="156798"/>
                  </a:lnTo>
                  <a:lnTo>
                    <a:pt x="0" y="136368"/>
                  </a:lnTo>
                  <a:lnTo>
                    <a:pt x="1477" y="126007"/>
                  </a:lnTo>
                  <a:lnTo>
                    <a:pt x="12477" y="108256"/>
                  </a:lnTo>
                  <a:lnTo>
                    <a:pt x="50897" y="71751"/>
                  </a:lnTo>
                  <a:lnTo>
                    <a:pt x="94172" y="44211"/>
                  </a:lnTo>
                  <a:lnTo>
                    <a:pt x="1202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94763" y="431668"/>
              <a:ext cx="24724" cy="336913"/>
            </a:xfrm>
            <a:custGeom>
              <a:avLst/>
              <a:gdLst/>
              <a:ahLst/>
              <a:cxnLst/>
              <a:rect l="0" t="0" r="0" b="0"/>
              <a:pathLst>
                <a:path w="24724" h="336913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6728" y="213770"/>
                  </a:lnTo>
                  <a:lnTo>
                    <a:pt x="24723" y="268004"/>
                  </a:lnTo>
                  <a:lnTo>
                    <a:pt x="23292" y="307916"/>
                  </a:lnTo>
                  <a:lnTo>
                    <a:pt x="1659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054647" y="536953"/>
              <a:ext cx="125167" cy="263213"/>
            </a:xfrm>
            <a:custGeom>
              <a:avLst/>
              <a:gdLst/>
              <a:ahLst/>
              <a:cxnLst/>
              <a:rect l="0" t="0" r="0" b="0"/>
              <a:pathLst>
                <a:path w="125167" h="263213">
                  <a:moveTo>
                    <a:pt x="93581" y="0"/>
                  </a:moveTo>
                  <a:lnTo>
                    <a:pt x="87991" y="16767"/>
                  </a:lnTo>
                  <a:lnTo>
                    <a:pt x="75889" y="31239"/>
                  </a:lnTo>
                  <a:lnTo>
                    <a:pt x="19252" y="73669"/>
                  </a:lnTo>
                  <a:lnTo>
                    <a:pt x="8934" y="80698"/>
                  </a:lnTo>
                  <a:lnTo>
                    <a:pt x="3224" y="88894"/>
                  </a:lnTo>
                  <a:lnTo>
                    <a:pt x="0" y="107359"/>
                  </a:lnTo>
                  <a:lnTo>
                    <a:pt x="5586" y="124144"/>
                  </a:lnTo>
                  <a:lnTo>
                    <a:pt x="55240" y="182408"/>
                  </a:lnTo>
                  <a:lnTo>
                    <a:pt x="104125" y="239955"/>
                  </a:lnTo>
                  <a:lnTo>
                    <a:pt x="125166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2526839" y="1389761"/>
            <a:ext cx="52643" cy="1"/>
          </a:xfrm>
          <a:custGeom>
            <a:avLst/>
            <a:gdLst/>
            <a:ahLst/>
            <a:cxnLst/>
            <a:rect l="0" t="0" r="0" b="0"/>
            <a:pathLst>
              <a:path w="52643" h="1">
                <a:moveTo>
                  <a:pt x="52642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2758466" y="1233492"/>
            <a:ext cx="1210778" cy="408954"/>
            <a:chOff x="2758466" y="1233492"/>
            <a:chExt cx="1210778" cy="408954"/>
          </a:xfrm>
        </p:grpSpPr>
        <p:sp>
          <p:nvSpPr>
            <p:cNvPr id="148" name="Freeform 147"/>
            <p:cNvSpPr/>
            <p:nvPr/>
          </p:nvSpPr>
          <p:spPr>
            <a:xfrm>
              <a:off x="2878742" y="1316062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1" y="146185"/>
                  </a:lnTo>
                  <a:lnTo>
                    <a:pt x="13241" y="198892"/>
                  </a:lnTo>
                  <a:lnTo>
                    <a:pt x="15932" y="253150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758466" y="1233492"/>
              <a:ext cx="281412" cy="251027"/>
            </a:xfrm>
            <a:custGeom>
              <a:avLst/>
              <a:gdLst/>
              <a:ahLst/>
              <a:cxnLst/>
              <a:rect l="0" t="0" r="0" b="0"/>
              <a:pathLst>
                <a:path w="281412" h="251027">
                  <a:moveTo>
                    <a:pt x="0" y="82570"/>
                  </a:moveTo>
                  <a:lnTo>
                    <a:pt x="5589" y="65802"/>
                  </a:lnTo>
                  <a:lnTo>
                    <a:pt x="17692" y="51331"/>
                  </a:lnTo>
                  <a:lnTo>
                    <a:pt x="44236" y="33149"/>
                  </a:lnTo>
                  <a:lnTo>
                    <a:pt x="97375" y="6738"/>
                  </a:lnTo>
                  <a:lnTo>
                    <a:pt x="156712" y="0"/>
                  </a:lnTo>
                  <a:lnTo>
                    <a:pt x="183124" y="1418"/>
                  </a:lnTo>
                  <a:lnTo>
                    <a:pt x="232403" y="22158"/>
                  </a:lnTo>
                  <a:lnTo>
                    <a:pt x="249909" y="35833"/>
                  </a:lnTo>
                  <a:lnTo>
                    <a:pt x="264319" y="53609"/>
                  </a:lnTo>
                  <a:lnTo>
                    <a:pt x="274623" y="73208"/>
                  </a:lnTo>
                  <a:lnTo>
                    <a:pt x="281411" y="109562"/>
                  </a:lnTo>
                  <a:lnTo>
                    <a:pt x="272244" y="149969"/>
                  </a:lnTo>
                  <a:lnTo>
                    <a:pt x="254710" y="185988"/>
                  </a:lnTo>
                  <a:lnTo>
                    <a:pt x="229108" y="213298"/>
                  </a:lnTo>
                  <a:lnTo>
                    <a:pt x="199295" y="230618"/>
                  </a:lnTo>
                  <a:lnTo>
                    <a:pt x="145206" y="247530"/>
                  </a:lnTo>
                  <a:lnTo>
                    <a:pt x="126342" y="251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09199" y="1505575"/>
              <a:ext cx="7237" cy="136871"/>
            </a:xfrm>
            <a:custGeom>
              <a:avLst/>
              <a:gdLst/>
              <a:ahLst/>
              <a:cxnLst/>
              <a:rect l="0" t="0" r="0" b="0"/>
              <a:pathLst>
                <a:path w="7237" h="1368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95378" y="136870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192880" y="1459604"/>
              <a:ext cx="176240" cy="175356"/>
            </a:xfrm>
            <a:custGeom>
              <a:avLst/>
              <a:gdLst/>
              <a:ahLst/>
              <a:cxnLst/>
              <a:rect l="0" t="0" r="0" b="0"/>
              <a:pathLst>
                <a:path w="176240" h="175356">
                  <a:moveTo>
                    <a:pt x="28840" y="56499"/>
                  </a:moveTo>
                  <a:lnTo>
                    <a:pt x="40018" y="67678"/>
                  </a:lnTo>
                  <a:lnTo>
                    <a:pt x="57985" y="73166"/>
                  </a:lnTo>
                  <a:lnTo>
                    <a:pt x="81567" y="74435"/>
                  </a:lnTo>
                  <a:lnTo>
                    <a:pt x="118812" y="67403"/>
                  </a:lnTo>
                  <a:lnTo>
                    <a:pt x="137458" y="57056"/>
                  </a:lnTo>
                  <a:lnTo>
                    <a:pt x="142196" y="49851"/>
                  </a:lnTo>
                  <a:lnTo>
                    <a:pt x="144341" y="32487"/>
                  </a:lnTo>
                  <a:lnTo>
                    <a:pt x="140936" y="25284"/>
                  </a:lnTo>
                  <a:lnTo>
                    <a:pt x="127793" y="14160"/>
                  </a:lnTo>
                  <a:lnTo>
                    <a:pt x="100663" y="1320"/>
                  </a:lnTo>
                  <a:lnTo>
                    <a:pt x="80648" y="0"/>
                  </a:lnTo>
                  <a:lnTo>
                    <a:pt x="61225" y="4482"/>
                  </a:lnTo>
                  <a:lnTo>
                    <a:pt x="29691" y="26424"/>
                  </a:lnTo>
                  <a:lnTo>
                    <a:pt x="16350" y="40793"/>
                  </a:lnTo>
                  <a:lnTo>
                    <a:pt x="6521" y="58877"/>
                  </a:lnTo>
                  <a:lnTo>
                    <a:pt x="0" y="94378"/>
                  </a:lnTo>
                  <a:lnTo>
                    <a:pt x="3657" y="128944"/>
                  </a:lnTo>
                  <a:lnTo>
                    <a:pt x="12188" y="147579"/>
                  </a:lnTo>
                  <a:lnTo>
                    <a:pt x="17739" y="155823"/>
                  </a:lnTo>
                  <a:lnTo>
                    <a:pt x="33265" y="168104"/>
                  </a:lnTo>
                  <a:lnTo>
                    <a:pt x="42318" y="173016"/>
                  </a:lnTo>
                  <a:lnTo>
                    <a:pt x="61736" y="175355"/>
                  </a:lnTo>
                  <a:lnTo>
                    <a:pt x="123711" y="161127"/>
                  </a:lnTo>
                  <a:lnTo>
                    <a:pt x="176239" y="140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406543" y="1431875"/>
              <a:ext cx="120504" cy="175336"/>
            </a:xfrm>
            <a:custGeom>
              <a:avLst/>
              <a:gdLst/>
              <a:ahLst/>
              <a:cxnLst/>
              <a:rect l="0" t="0" r="0" b="0"/>
              <a:pathLst>
                <a:path w="120504" h="175336">
                  <a:moveTo>
                    <a:pt x="4690" y="94757"/>
                  </a:moveTo>
                  <a:lnTo>
                    <a:pt x="23818" y="157015"/>
                  </a:lnTo>
                  <a:lnTo>
                    <a:pt x="36613" y="175335"/>
                  </a:lnTo>
                  <a:lnTo>
                    <a:pt x="11654" y="114850"/>
                  </a:lnTo>
                  <a:lnTo>
                    <a:pt x="0" y="73509"/>
                  </a:lnTo>
                  <a:lnTo>
                    <a:pt x="1825" y="52558"/>
                  </a:lnTo>
                  <a:lnTo>
                    <a:pt x="12775" y="34668"/>
                  </a:lnTo>
                  <a:lnTo>
                    <a:pt x="30510" y="20087"/>
                  </a:lnTo>
                  <a:lnTo>
                    <a:pt x="66803" y="6472"/>
                  </a:lnTo>
                  <a:lnTo>
                    <a:pt x="1205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600746" y="1389761"/>
              <a:ext cx="126343" cy="181596"/>
            </a:xfrm>
            <a:custGeom>
              <a:avLst/>
              <a:gdLst/>
              <a:ahLst/>
              <a:cxnLst/>
              <a:rect l="0" t="0" r="0" b="0"/>
              <a:pathLst>
                <a:path w="126343" h="181596">
                  <a:moveTo>
                    <a:pt x="0" y="84228"/>
                  </a:moveTo>
                  <a:lnTo>
                    <a:pt x="14654" y="142845"/>
                  </a:lnTo>
                  <a:lnTo>
                    <a:pt x="30338" y="177635"/>
                  </a:lnTo>
                  <a:lnTo>
                    <a:pt x="33093" y="181595"/>
                  </a:lnTo>
                  <a:lnTo>
                    <a:pt x="33760" y="180725"/>
                  </a:lnTo>
                  <a:lnTo>
                    <a:pt x="17058" y="125212"/>
                  </a:lnTo>
                  <a:lnTo>
                    <a:pt x="5752" y="84005"/>
                  </a:lnTo>
                  <a:lnTo>
                    <a:pt x="7626" y="63072"/>
                  </a:lnTo>
                  <a:lnTo>
                    <a:pt x="15477" y="45190"/>
                  </a:lnTo>
                  <a:lnTo>
                    <a:pt x="20846" y="37145"/>
                  </a:lnTo>
                  <a:lnTo>
                    <a:pt x="36171" y="25088"/>
                  </a:lnTo>
                  <a:lnTo>
                    <a:pt x="74605" y="781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761143" y="1418772"/>
              <a:ext cx="208101" cy="199479"/>
            </a:xfrm>
            <a:custGeom>
              <a:avLst/>
              <a:gdLst/>
              <a:ahLst/>
              <a:cxnLst/>
              <a:rect l="0" t="0" r="0" b="0"/>
              <a:pathLst>
                <a:path w="208101" h="199479">
                  <a:moveTo>
                    <a:pt x="29116" y="76274"/>
                  </a:moveTo>
                  <a:lnTo>
                    <a:pt x="66593" y="84607"/>
                  </a:lnTo>
                  <a:lnTo>
                    <a:pt x="78667" y="85339"/>
                  </a:lnTo>
                  <a:lnTo>
                    <a:pt x="98322" y="79913"/>
                  </a:lnTo>
                  <a:lnTo>
                    <a:pt x="106839" y="75191"/>
                  </a:lnTo>
                  <a:lnTo>
                    <a:pt x="119421" y="60585"/>
                  </a:lnTo>
                  <a:lnTo>
                    <a:pt x="124414" y="51777"/>
                  </a:lnTo>
                  <a:lnTo>
                    <a:pt x="126843" y="32631"/>
                  </a:lnTo>
                  <a:lnTo>
                    <a:pt x="125853" y="22612"/>
                  </a:lnTo>
                  <a:lnTo>
                    <a:pt x="121683" y="14763"/>
                  </a:lnTo>
                  <a:lnTo>
                    <a:pt x="107691" y="2923"/>
                  </a:lnTo>
                  <a:lnTo>
                    <a:pt x="86655" y="0"/>
                  </a:lnTo>
                  <a:lnTo>
                    <a:pt x="62877" y="3770"/>
                  </a:lnTo>
                  <a:lnTo>
                    <a:pt x="40612" y="13245"/>
                  </a:lnTo>
                  <a:lnTo>
                    <a:pt x="25256" y="28374"/>
                  </a:lnTo>
                  <a:lnTo>
                    <a:pt x="5866" y="66682"/>
                  </a:lnTo>
                  <a:lnTo>
                    <a:pt x="0" y="108787"/>
                  </a:lnTo>
                  <a:lnTo>
                    <a:pt x="3851" y="147129"/>
                  </a:lnTo>
                  <a:lnTo>
                    <a:pt x="12428" y="166647"/>
                  </a:lnTo>
                  <a:lnTo>
                    <a:pt x="17991" y="175127"/>
                  </a:lnTo>
                  <a:lnTo>
                    <a:pt x="33530" y="187669"/>
                  </a:lnTo>
                  <a:lnTo>
                    <a:pt x="53304" y="195973"/>
                  </a:lnTo>
                  <a:lnTo>
                    <a:pt x="89575" y="199478"/>
                  </a:lnTo>
                  <a:lnTo>
                    <a:pt x="150161" y="187703"/>
                  </a:lnTo>
                  <a:lnTo>
                    <a:pt x="208100" y="171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7" name="Freeform 156"/>
          <p:cNvSpPr/>
          <p:nvPr/>
        </p:nvSpPr>
        <p:spPr>
          <a:xfrm>
            <a:off x="2116227" y="2295212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21057"/>
                </a:moveTo>
                <a:lnTo>
                  <a:pt x="78254" y="15468"/>
                </a:lnTo>
                <a:lnTo>
                  <a:pt x="24777" y="284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2468611" y="2158342"/>
            <a:ext cx="1237421" cy="405604"/>
            <a:chOff x="2468611" y="2158342"/>
            <a:chExt cx="1237421" cy="405604"/>
          </a:xfrm>
        </p:grpSpPr>
        <p:sp>
          <p:nvSpPr>
            <p:cNvPr id="158" name="Freeform 157"/>
            <p:cNvSpPr/>
            <p:nvPr/>
          </p:nvSpPr>
          <p:spPr>
            <a:xfrm>
              <a:off x="2468611" y="2158342"/>
              <a:ext cx="205628" cy="368498"/>
            </a:xfrm>
            <a:custGeom>
              <a:avLst/>
              <a:gdLst/>
              <a:ahLst/>
              <a:cxnLst/>
              <a:rect l="0" t="0" r="0" b="0"/>
              <a:pathLst>
                <a:path w="205628" h="368498">
                  <a:moveTo>
                    <a:pt x="26642" y="0"/>
                  </a:moveTo>
                  <a:lnTo>
                    <a:pt x="18309" y="37478"/>
                  </a:lnTo>
                  <a:lnTo>
                    <a:pt x="10958" y="88901"/>
                  </a:lnTo>
                  <a:lnTo>
                    <a:pt x="6647" y="144119"/>
                  </a:lnTo>
                  <a:lnTo>
                    <a:pt x="5795" y="200086"/>
                  </a:lnTo>
                  <a:lnTo>
                    <a:pt x="5627" y="256202"/>
                  </a:lnTo>
                  <a:lnTo>
                    <a:pt x="4424" y="312347"/>
                  </a:lnTo>
                  <a:lnTo>
                    <a:pt x="0" y="340422"/>
                  </a:lnTo>
                  <a:lnTo>
                    <a:pt x="3031" y="349780"/>
                  </a:lnTo>
                  <a:lnTo>
                    <a:pt x="9732" y="356019"/>
                  </a:lnTo>
                  <a:lnTo>
                    <a:pt x="18878" y="360178"/>
                  </a:lnTo>
                  <a:lnTo>
                    <a:pt x="38399" y="361680"/>
                  </a:lnTo>
                  <a:lnTo>
                    <a:pt x="98381" y="358457"/>
                  </a:lnTo>
                  <a:lnTo>
                    <a:pt x="153290" y="358065"/>
                  </a:lnTo>
                  <a:lnTo>
                    <a:pt x="177687" y="359181"/>
                  </a:lnTo>
                  <a:lnTo>
                    <a:pt x="20562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21291" y="2411026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132" y="113211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737409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790051" y="2367580"/>
              <a:ext cx="147400" cy="180317"/>
            </a:xfrm>
            <a:custGeom>
              <a:avLst/>
              <a:gdLst/>
              <a:ahLst/>
              <a:cxnLst/>
              <a:rect l="0" t="0" r="0" b="0"/>
              <a:pathLst>
                <a:path w="147400" h="180317">
                  <a:moveTo>
                    <a:pt x="0" y="43446"/>
                  </a:moveTo>
                  <a:lnTo>
                    <a:pt x="19129" y="98490"/>
                  </a:lnTo>
                  <a:lnTo>
                    <a:pt x="45854" y="161901"/>
                  </a:lnTo>
                  <a:lnTo>
                    <a:pt x="34103" y="103998"/>
                  </a:lnTo>
                  <a:lnTo>
                    <a:pt x="32083" y="49947"/>
                  </a:lnTo>
                  <a:lnTo>
                    <a:pt x="38046" y="28398"/>
                  </a:lnTo>
                  <a:lnTo>
                    <a:pt x="42912" y="19376"/>
                  </a:lnTo>
                  <a:lnTo>
                    <a:pt x="57677" y="6232"/>
                  </a:lnTo>
                  <a:lnTo>
                    <a:pt x="66527" y="1089"/>
                  </a:lnTo>
                  <a:lnTo>
                    <a:pt x="74767" y="0"/>
                  </a:lnTo>
                  <a:lnTo>
                    <a:pt x="90162" y="5029"/>
                  </a:lnTo>
                  <a:lnTo>
                    <a:pt x="111983" y="26604"/>
                  </a:lnTo>
                  <a:lnTo>
                    <a:pt x="135904" y="83919"/>
                  </a:lnTo>
                  <a:lnTo>
                    <a:pt x="143993" y="119779"/>
                  </a:lnTo>
                  <a:lnTo>
                    <a:pt x="147399" y="180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991520" y="2361310"/>
              <a:ext cx="135444" cy="190718"/>
            </a:xfrm>
            <a:custGeom>
              <a:avLst/>
              <a:gdLst/>
              <a:ahLst/>
              <a:cxnLst/>
              <a:rect l="0" t="0" r="0" b="0"/>
              <a:pathLst>
                <a:path w="135444" h="190718">
                  <a:moveTo>
                    <a:pt x="114386" y="18130"/>
                  </a:moveTo>
                  <a:lnTo>
                    <a:pt x="103208" y="6952"/>
                  </a:lnTo>
                  <a:lnTo>
                    <a:pt x="85242" y="1463"/>
                  </a:lnTo>
                  <a:lnTo>
                    <a:pt x="73900" y="0"/>
                  </a:lnTo>
                  <a:lnTo>
                    <a:pt x="51938" y="4613"/>
                  </a:lnTo>
                  <a:lnTo>
                    <a:pt x="31650" y="15632"/>
                  </a:lnTo>
                  <a:lnTo>
                    <a:pt x="14833" y="32228"/>
                  </a:lnTo>
                  <a:lnTo>
                    <a:pt x="5800" y="54422"/>
                  </a:lnTo>
                  <a:lnTo>
                    <a:pt x="0" y="106797"/>
                  </a:lnTo>
                  <a:lnTo>
                    <a:pt x="5446" y="131237"/>
                  </a:lnTo>
                  <a:lnTo>
                    <a:pt x="28007" y="175523"/>
                  </a:lnTo>
                  <a:lnTo>
                    <a:pt x="36913" y="182720"/>
                  </a:lnTo>
                  <a:lnTo>
                    <a:pt x="59287" y="190717"/>
                  </a:lnTo>
                  <a:lnTo>
                    <a:pt x="92602" y="189630"/>
                  </a:lnTo>
                  <a:lnTo>
                    <a:pt x="135443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193360" y="2408253"/>
              <a:ext cx="157979" cy="155693"/>
            </a:xfrm>
            <a:custGeom>
              <a:avLst/>
              <a:gdLst/>
              <a:ahLst/>
              <a:cxnLst/>
              <a:rect l="0" t="0" r="0" b="0"/>
              <a:pathLst>
                <a:path w="157979" h="155693">
                  <a:moveTo>
                    <a:pt x="91531" y="13301"/>
                  </a:moveTo>
                  <a:lnTo>
                    <a:pt x="80352" y="2123"/>
                  </a:lnTo>
                  <a:lnTo>
                    <a:pt x="73550" y="0"/>
                  </a:lnTo>
                  <a:lnTo>
                    <a:pt x="56633" y="760"/>
                  </a:lnTo>
                  <a:lnTo>
                    <a:pt x="27378" y="13355"/>
                  </a:lnTo>
                  <a:lnTo>
                    <a:pt x="13106" y="28533"/>
                  </a:lnTo>
                  <a:lnTo>
                    <a:pt x="7662" y="37493"/>
                  </a:lnTo>
                  <a:lnTo>
                    <a:pt x="0" y="78051"/>
                  </a:lnTo>
                  <a:lnTo>
                    <a:pt x="4447" y="104080"/>
                  </a:lnTo>
                  <a:lnTo>
                    <a:pt x="20105" y="135345"/>
                  </a:lnTo>
                  <a:lnTo>
                    <a:pt x="26366" y="143797"/>
                  </a:lnTo>
                  <a:lnTo>
                    <a:pt x="35219" y="149431"/>
                  </a:lnTo>
                  <a:lnTo>
                    <a:pt x="57535" y="155692"/>
                  </a:lnTo>
                  <a:lnTo>
                    <a:pt x="79931" y="152235"/>
                  </a:lnTo>
                  <a:lnTo>
                    <a:pt x="109151" y="137135"/>
                  </a:lnTo>
                  <a:lnTo>
                    <a:pt x="139985" y="111072"/>
                  </a:lnTo>
                  <a:lnTo>
                    <a:pt x="155930" y="84774"/>
                  </a:lnTo>
                  <a:lnTo>
                    <a:pt x="157978" y="64954"/>
                  </a:lnTo>
                  <a:lnTo>
                    <a:pt x="153818" y="45617"/>
                  </a:lnTo>
                  <a:lnTo>
                    <a:pt x="144171" y="29223"/>
                  </a:lnTo>
                  <a:lnTo>
                    <a:pt x="128964" y="17258"/>
                  </a:lnTo>
                  <a:lnTo>
                    <a:pt x="91531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415696" y="2210984"/>
              <a:ext cx="27123" cy="347442"/>
            </a:xfrm>
            <a:custGeom>
              <a:avLst/>
              <a:gdLst/>
              <a:ahLst/>
              <a:cxnLst/>
              <a:rect l="0" t="0" r="0" b="0"/>
              <a:pathLst>
                <a:path w="27123" h="347442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5862" y="145493"/>
                  </a:lnTo>
                  <a:lnTo>
                    <a:pt x="9144" y="208460"/>
                  </a:lnTo>
                  <a:lnTo>
                    <a:pt x="15122" y="266305"/>
                  </a:lnTo>
                  <a:lnTo>
                    <a:pt x="24733" y="322285"/>
                  </a:lnTo>
                  <a:lnTo>
                    <a:pt x="2712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505989" y="2329684"/>
              <a:ext cx="200043" cy="207684"/>
            </a:xfrm>
            <a:custGeom>
              <a:avLst/>
              <a:gdLst/>
              <a:ahLst/>
              <a:cxnLst/>
              <a:rect l="0" t="0" r="0" b="0"/>
              <a:pathLst>
                <a:path w="200043" h="207684">
                  <a:moveTo>
                    <a:pt x="0" y="81342"/>
                  </a:moveTo>
                  <a:lnTo>
                    <a:pt x="3120" y="124033"/>
                  </a:lnTo>
                  <a:lnTo>
                    <a:pt x="15619" y="176391"/>
                  </a:lnTo>
                  <a:lnTo>
                    <a:pt x="15092" y="176293"/>
                  </a:lnTo>
                  <a:lnTo>
                    <a:pt x="3894" y="140595"/>
                  </a:lnTo>
                  <a:lnTo>
                    <a:pt x="2324" y="104877"/>
                  </a:lnTo>
                  <a:lnTo>
                    <a:pt x="14806" y="50082"/>
                  </a:lnTo>
                  <a:lnTo>
                    <a:pt x="30383" y="23857"/>
                  </a:lnTo>
                  <a:lnTo>
                    <a:pt x="46259" y="11729"/>
                  </a:lnTo>
                  <a:lnTo>
                    <a:pt x="66183" y="3609"/>
                  </a:lnTo>
                  <a:lnTo>
                    <a:pt x="90636" y="0"/>
                  </a:lnTo>
                  <a:lnTo>
                    <a:pt x="110863" y="4636"/>
                  </a:lnTo>
                  <a:lnTo>
                    <a:pt x="142912" y="26675"/>
                  </a:lnTo>
                  <a:lnTo>
                    <a:pt x="154374" y="46127"/>
                  </a:lnTo>
                  <a:lnTo>
                    <a:pt x="175007" y="109156"/>
                  </a:lnTo>
                  <a:lnTo>
                    <a:pt x="192961" y="170662"/>
                  </a:lnTo>
                  <a:lnTo>
                    <a:pt x="200042" y="20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7" name="Freeform 166"/>
          <p:cNvSpPr/>
          <p:nvPr/>
        </p:nvSpPr>
        <p:spPr>
          <a:xfrm>
            <a:off x="403674" y="2611067"/>
            <a:ext cx="280679" cy="42115"/>
          </a:xfrm>
          <a:custGeom>
            <a:avLst/>
            <a:gdLst/>
            <a:ahLst/>
            <a:cxnLst/>
            <a:rect l="0" t="0" r="0" b="0"/>
            <a:pathLst>
              <a:path w="280679" h="42115">
                <a:moveTo>
                  <a:pt x="280678" y="0"/>
                </a:moveTo>
                <a:lnTo>
                  <a:pt x="222061" y="0"/>
                </a:lnTo>
                <a:lnTo>
                  <a:pt x="166717" y="0"/>
                </a:lnTo>
                <a:lnTo>
                  <a:pt x="103792" y="0"/>
                </a:lnTo>
                <a:lnTo>
                  <a:pt x="45956" y="5589"/>
                </a:lnTo>
                <a:lnTo>
                  <a:pt x="0" y="9553"/>
                </a:lnTo>
                <a:lnTo>
                  <a:pt x="59558" y="10443"/>
                </a:lnTo>
                <a:lnTo>
                  <a:pt x="107276" y="10503"/>
                </a:lnTo>
                <a:lnTo>
                  <a:pt x="169563" y="13643"/>
                </a:lnTo>
                <a:lnTo>
                  <a:pt x="227534" y="19592"/>
                </a:lnTo>
                <a:lnTo>
                  <a:pt x="277546" y="20768"/>
                </a:lnTo>
                <a:lnTo>
                  <a:pt x="225849" y="21032"/>
                </a:lnTo>
                <a:lnTo>
                  <a:pt x="172795" y="21049"/>
                </a:lnTo>
                <a:lnTo>
                  <a:pt x="121851" y="22224"/>
                </a:lnTo>
                <a:lnTo>
                  <a:pt x="62651" y="32509"/>
                </a:lnTo>
                <a:lnTo>
                  <a:pt x="6937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2792700" y="2594949"/>
            <a:ext cx="944917" cy="46075"/>
            <a:chOff x="2792700" y="2594949"/>
            <a:chExt cx="944917" cy="46075"/>
          </a:xfrm>
        </p:grpSpPr>
        <p:sp>
          <p:nvSpPr>
            <p:cNvPr id="168" name="Freeform 167"/>
            <p:cNvSpPr/>
            <p:nvPr/>
          </p:nvSpPr>
          <p:spPr>
            <a:xfrm>
              <a:off x="2792700" y="2594949"/>
              <a:ext cx="134367" cy="32333"/>
            </a:xfrm>
            <a:custGeom>
              <a:avLst/>
              <a:gdLst/>
              <a:ahLst/>
              <a:cxnLst/>
              <a:rect l="0" t="0" r="0" b="0"/>
              <a:pathLst>
                <a:path w="134367" h="32333">
                  <a:moveTo>
                    <a:pt x="113165" y="5589"/>
                  </a:moveTo>
                  <a:lnTo>
                    <a:pt x="96397" y="0"/>
                  </a:lnTo>
                  <a:lnTo>
                    <a:pt x="78807" y="376"/>
                  </a:lnTo>
                  <a:lnTo>
                    <a:pt x="28355" y="6073"/>
                  </a:lnTo>
                  <a:lnTo>
                    <a:pt x="28549" y="8251"/>
                  </a:lnTo>
                  <a:lnTo>
                    <a:pt x="32188" y="10873"/>
                  </a:lnTo>
                  <a:lnTo>
                    <a:pt x="71650" y="22318"/>
                  </a:lnTo>
                  <a:lnTo>
                    <a:pt x="132683" y="31666"/>
                  </a:lnTo>
                  <a:lnTo>
                    <a:pt x="134366" y="32332"/>
                  </a:lnTo>
                  <a:lnTo>
                    <a:pt x="80024" y="27626"/>
                  </a:lnTo>
                  <a:lnTo>
                    <a:pt x="29540" y="19604"/>
                  </a:lnTo>
                  <a:lnTo>
                    <a:pt x="0" y="17151"/>
                  </a:lnTo>
                  <a:lnTo>
                    <a:pt x="23612" y="17594"/>
                  </a:lnTo>
                  <a:lnTo>
                    <a:pt x="80874" y="24512"/>
                  </a:lnTo>
                  <a:lnTo>
                    <a:pt x="134222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17134" y="2611067"/>
              <a:ext cx="220483" cy="29957"/>
            </a:xfrm>
            <a:custGeom>
              <a:avLst/>
              <a:gdLst/>
              <a:ahLst/>
              <a:cxnLst/>
              <a:rect l="0" t="0" r="0" b="0"/>
              <a:pathLst>
                <a:path w="220483" h="29957">
                  <a:moveTo>
                    <a:pt x="188897" y="0"/>
                  </a:moveTo>
                  <a:lnTo>
                    <a:pt x="139966" y="3119"/>
                  </a:lnTo>
                  <a:lnTo>
                    <a:pt x="110998" y="6066"/>
                  </a:lnTo>
                  <a:lnTo>
                    <a:pt x="60685" y="1545"/>
                  </a:lnTo>
                  <a:lnTo>
                    <a:pt x="307" y="1373"/>
                  </a:lnTo>
                  <a:lnTo>
                    <a:pt x="0" y="3255"/>
                  </a:lnTo>
                  <a:lnTo>
                    <a:pt x="3304" y="5680"/>
                  </a:lnTo>
                  <a:lnTo>
                    <a:pt x="50634" y="16806"/>
                  </a:lnTo>
                  <a:lnTo>
                    <a:pt x="113189" y="23337"/>
                  </a:lnTo>
                  <a:lnTo>
                    <a:pt x="176542" y="29956"/>
                  </a:lnTo>
                  <a:lnTo>
                    <a:pt x="184170" y="29329"/>
                  </a:lnTo>
                  <a:lnTo>
                    <a:pt x="185745" y="27742"/>
                  </a:lnTo>
                  <a:lnTo>
                    <a:pt x="183286" y="25513"/>
                  </a:lnTo>
                  <a:lnTo>
                    <a:pt x="120183" y="21448"/>
                  </a:lnTo>
                  <a:lnTo>
                    <a:pt x="60092" y="12775"/>
                  </a:lnTo>
                  <a:lnTo>
                    <a:pt x="11506" y="5383"/>
                  </a:lnTo>
                  <a:lnTo>
                    <a:pt x="9805" y="3589"/>
                  </a:lnTo>
                  <a:lnTo>
                    <a:pt x="49102" y="709"/>
                  </a:lnTo>
                  <a:lnTo>
                    <a:pt x="96393" y="210"/>
                  </a:lnTo>
                  <a:lnTo>
                    <a:pt x="147450" y="62"/>
                  </a:lnTo>
                  <a:lnTo>
                    <a:pt x="190264" y="18"/>
                  </a:lnTo>
                  <a:lnTo>
                    <a:pt x="2204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1726673" y="3569160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88864" y="2196"/>
                </a:lnTo>
                <a:lnTo>
                  <a:pt x="31852" y="4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0" name="Group 179"/>
          <p:cNvGrpSpPr/>
          <p:nvPr/>
        </p:nvGrpSpPr>
        <p:grpSpPr>
          <a:xfrm>
            <a:off x="1937243" y="3295419"/>
            <a:ext cx="1463462" cy="703268"/>
            <a:chOff x="1937243" y="3295419"/>
            <a:chExt cx="1463462" cy="703268"/>
          </a:xfrm>
        </p:grpSpPr>
        <p:sp>
          <p:nvSpPr>
            <p:cNvPr id="172" name="Freeform 171"/>
            <p:cNvSpPr/>
            <p:nvPr/>
          </p:nvSpPr>
          <p:spPr>
            <a:xfrm>
              <a:off x="2147813" y="3358590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5"/>
                  </a:lnTo>
                  <a:lnTo>
                    <a:pt x="10657" y="158727"/>
                  </a:lnTo>
                  <a:lnTo>
                    <a:pt x="10567" y="208338"/>
                  </a:lnTo>
                  <a:lnTo>
                    <a:pt x="10540" y="265670"/>
                  </a:lnTo>
                  <a:lnTo>
                    <a:pt x="10532" y="321522"/>
                  </a:lnTo>
                  <a:lnTo>
                    <a:pt x="3294" y="38088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937243" y="3295419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0"/>
                  </a:moveTo>
                  <a:lnTo>
                    <a:pt x="341466" y="9065"/>
                  </a:lnTo>
                  <a:lnTo>
                    <a:pt x="278887" y="10240"/>
                  </a:lnTo>
                  <a:lnTo>
                    <a:pt x="227562" y="10443"/>
                  </a:lnTo>
                  <a:lnTo>
                    <a:pt x="177650" y="11673"/>
                  </a:lnTo>
                  <a:lnTo>
                    <a:pt x="125039" y="18857"/>
                  </a:lnTo>
                  <a:lnTo>
                    <a:pt x="64343" y="26212"/>
                  </a:lnTo>
                  <a:lnTo>
                    <a:pt x="36786" y="291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204863" y="3555595"/>
              <a:ext cx="213939" cy="208672"/>
            </a:xfrm>
            <a:custGeom>
              <a:avLst/>
              <a:gdLst/>
              <a:ahLst/>
              <a:cxnLst/>
              <a:rect l="0" t="0" r="0" b="0"/>
              <a:pathLst>
                <a:path w="213939" h="208672">
                  <a:moveTo>
                    <a:pt x="121935" y="24094"/>
                  </a:moveTo>
                  <a:lnTo>
                    <a:pt x="105167" y="18505"/>
                  </a:lnTo>
                  <a:lnTo>
                    <a:pt x="72383" y="20618"/>
                  </a:lnTo>
                  <a:lnTo>
                    <a:pt x="38622" y="34242"/>
                  </a:lnTo>
                  <a:lnTo>
                    <a:pt x="11982" y="58686"/>
                  </a:lnTo>
                  <a:lnTo>
                    <a:pt x="2877" y="81192"/>
                  </a:lnTo>
                  <a:lnTo>
                    <a:pt x="0" y="106793"/>
                  </a:lnTo>
                  <a:lnTo>
                    <a:pt x="6127" y="146343"/>
                  </a:lnTo>
                  <a:lnTo>
                    <a:pt x="16262" y="169674"/>
                  </a:lnTo>
                  <a:lnTo>
                    <a:pt x="40711" y="196950"/>
                  </a:lnTo>
                  <a:lnTo>
                    <a:pt x="63219" y="206204"/>
                  </a:lnTo>
                  <a:lnTo>
                    <a:pt x="75772" y="208671"/>
                  </a:lnTo>
                  <a:lnTo>
                    <a:pt x="99078" y="205174"/>
                  </a:lnTo>
                  <a:lnTo>
                    <a:pt x="160771" y="179086"/>
                  </a:lnTo>
                  <a:lnTo>
                    <a:pt x="184134" y="156975"/>
                  </a:lnTo>
                  <a:lnTo>
                    <a:pt x="202755" y="128197"/>
                  </a:lnTo>
                  <a:lnTo>
                    <a:pt x="210497" y="106627"/>
                  </a:lnTo>
                  <a:lnTo>
                    <a:pt x="213938" y="81442"/>
                  </a:lnTo>
                  <a:lnTo>
                    <a:pt x="209228" y="57771"/>
                  </a:lnTo>
                  <a:lnTo>
                    <a:pt x="193423" y="27833"/>
                  </a:lnTo>
                  <a:lnTo>
                    <a:pt x="179443" y="12887"/>
                  </a:lnTo>
                  <a:lnTo>
                    <a:pt x="161532" y="2345"/>
                  </a:lnTo>
                  <a:lnTo>
                    <a:pt x="141873" y="0"/>
                  </a:lnTo>
                  <a:lnTo>
                    <a:pt x="114194" y="5257"/>
                  </a:lnTo>
                  <a:lnTo>
                    <a:pt x="90349" y="1356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468541" y="3488301"/>
              <a:ext cx="151612" cy="510386"/>
            </a:xfrm>
            <a:custGeom>
              <a:avLst/>
              <a:gdLst/>
              <a:ahLst/>
              <a:cxnLst/>
              <a:rect l="0" t="0" r="0" b="0"/>
              <a:pathLst>
                <a:path w="151612" h="510386">
                  <a:moveTo>
                    <a:pt x="47769" y="186144"/>
                  </a:moveTo>
                  <a:lnTo>
                    <a:pt x="47769" y="244761"/>
                  </a:lnTo>
                  <a:lnTo>
                    <a:pt x="55005" y="306171"/>
                  </a:lnTo>
                  <a:lnTo>
                    <a:pt x="57648" y="367694"/>
                  </a:lnTo>
                  <a:lnTo>
                    <a:pt x="63759" y="424647"/>
                  </a:lnTo>
                  <a:lnTo>
                    <a:pt x="67825" y="478097"/>
                  </a:lnTo>
                  <a:lnTo>
                    <a:pt x="68382" y="505804"/>
                  </a:lnTo>
                  <a:lnTo>
                    <a:pt x="67360" y="510385"/>
                  </a:lnTo>
                  <a:lnTo>
                    <a:pt x="65509" y="508760"/>
                  </a:lnTo>
                  <a:lnTo>
                    <a:pt x="61503" y="494475"/>
                  </a:lnTo>
                  <a:lnTo>
                    <a:pt x="55812" y="444058"/>
                  </a:lnTo>
                  <a:lnTo>
                    <a:pt x="43769" y="389298"/>
                  </a:lnTo>
                  <a:lnTo>
                    <a:pt x="30125" y="327876"/>
                  </a:lnTo>
                  <a:lnTo>
                    <a:pt x="19665" y="275582"/>
                  </a:lnTo>
                  <a:lnTo>
                    <a:pt x="10326" y="218494"/>
                  </a:lnTo>
                  <a:lnTo>
                    <a:pt x="3459" y="156096"/>
                  </a:lnTo>
                  <a:lnTo>
                    <a:pt x="0" y="127166"/>
                  </a:lnTo>
                  <a:lnTo>
                    <a:pt x="7311" y="73585"/>
                  </a:lnTo>
                  <a:lnTo>
                    <a:pt x="20021" y="28860"/>
                  </a:lnTo>
                  <a:lnTo>
                    <a:pt x="25761" y="20456"/>
                  </a:lnTo>
                  <a:lnTo>
                    <a:pt x="41497" y="8000"/>
                  </a:lnTo>
                  <a:lnTo>
                    <a:pt x="75677" y="0"/>
                  </a:lnTo>
                  <a:lnTo>
                    <a:pt x="98777" y="4367"/>
                  </a:lnTo>
                  <a:lnTo>
                    <a:pt x="119573" y="15277"/>
                  </a:lnTo>
                  <a:lnTo>
                    <a:pt x="136614" y="31825"/>
                  </a:lnTo>
                  <a:lnTo>
                    <a:pt x="145748" y="53997"/>
                  </a:lnTo>
                  <a:lnTo>
                    <a:pt x="151611" y="106359"/>
                  </a:lnTo>
                  <a:lnTo>
                    <a:pt x="147038" y="142227"/>
                  </a:lnTo>
                  <a:lnTo>
                    <a:pt x="138292" y="161166"/>
                  </a:lnTo>
                  <a:lnTo>
                    <a:pt x="125436" y="177383"/>
                  </a:lnTo>
                  <a:lnTo>
                    <a:pt x="98468" y="198496"/>
                  </a:lnTo>
                  <a:lnTo>
                    <a:pt x="64153" y="213584"/>
                  </a:lnTo>
                  <a:lnTo>
                    <a:pt x="47769" y="21773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666155" y="3500127"/>
              <a:ext cx="197597" cy="203118"/>
            </a:xfrm>
            <a:custGeom>
              <a:avLst/>
              <a:gdLst/>
              <a:ahLst/>
              <a:cxnLst/>
              <a:rect l="0" t="0" r="0" b="0"/>
              <a:pathLst>
                <a:path w="197597" h="203118">
                  <a:moveTo>
                    <a:pt x="29140" y="111147"/>
                  </a:moveTo>
                  <a:lnTo>
                    <a:pt x="87757" y="105558"/>
                  </a:lnTo>
                  <a:lnTo>
                    <a:pt x="144354" y="89816"/>
                  </a:lnTo>
                  <a:lnTo>
                    <a:pt x="155082" y="86398"/>
                  </a:lnTo>
                  <a:lnTo>
                    <a:pt x="170122" y="73241"/>
                  </a:lnTo>
                  <a:lnTo>
                    <a:pt x="175771" y="64820"/>
                  </a:lnTo>
                  <a:lnTo>
                    <a:pt x="178927" y="46103"/>
                  </a:lnTo>
                  <a:lnTo>
                    <a:pt x="178131" y="36199"/>
                  </a:lnTo>
                  <a:lnTo>
                    <a:pt x="171007" y="18955"/>
                  </a:lnTo>
                  <a:lnTo>
                    <a:pt x="165832" y="11081"/>
                  </a:lnTo>
                  <a:lnTo>
                    <a:pt x="157703" y="5832"/>
                  </a:lnTo>
                  <a:lnTo>
                    <a:pt x="136192" y="0"/>
                  </a:lnTo>
                  <a:lnTo>
                    <a:pt x="103363" y="2306"/>
                  </a:lnTo>
                  <a:lnTo>
                    <a:pt x="50266" y="28299"/>
                  </a:lnTo>
                  <a:lnTo>
                    <a:pt x="31510" y="42740"/>
                  </a:lnTo>
                  <a:lnTo>
                    <a:pt x="14374" y="70601"/>
                  </a:lnTo>
                  <a:lnTo>
                    <a:pt x="3058" y="102253"/>
                  </a:lnTo>
                  <a:lnTo>
                    <a:pt x="0" y="127472"/>
                  </a:lnTo>
                  <a:lnTo>
                    <a:pt x="4881" y="148038"/>
                  </a:lnTo>
                  <a:lnTo>
                    <a:pt x="16018" y="164978"/>
                  </a:lnTo>
                  <a:lnTo>
                    <a:pt x="42020" y="186499"/>
                  </a:lnTo>
                  <a:lnTo>
                    <a:pt x="61770" y="196499"/>
                  </a:lnTo>
                  <a:lnTo>
                    <a:pt x="98210" y="203117"/>
                  </a:lnTo>
                  <a:lnTo>
                    <a:pt x="121839" y="198426"/>
                  </a:lnTo>
                  <a:lnTo>
                    <a:pt x="180648" y="169372"/>
                  </a:lnTo>
                  <a:lnTo>
                    <a:pt x="197596" y="16379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897532" y="3337533"/>
              <a:ext cx="39919" cy="357970"/>
            </a:xfrm>
            <a:custGeom>
              <a:avLst/>
              <a:gdLst/>
              <a:ahLst/>
              <a:cxnLst/>
              <a:rect l="0" t="0" r="0" b="0"/>
              <a:pathLst>
                <a:path w="39919" h="35797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1"/>
                  </a:lnTo>
                  <a:lnTo>
                    <a:pt x="15305" y="179320"/>
                  </a:lnTo>
                  <a:lnTo>
                    <a:pt x="21278" y="240489"/>
                  </a:lnTo>
                  <a:lnTo>
                    <a:pt x="33377" y="303568"/>
                  </a:lnTo>
                  <a:lnTo>
                    <a:pt x="39918" y="35796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931506" y="3421761"/>
              <a:ext cx="153344" cy="231628"/>
            </a:xfrm>
            <a:custGeom>
              <a:avLst/>
              <a:gdLst/>
              <a:ahLst/>
              <a:cxnLst/>
              <a:rect l="0" t="0" r="0" b="0"/>
              <a:pathLst>
                <a:path w="153344" h="231628">
                  <a:moveTo>
                    <a:pt x="111229" y="0"/>
                  </a:moveTo>
                  <a:lnTo>
                    <a:pt x="53664" y="56396"/>
                  </a:lnTo>
                  <a:lnTo>
                    <a:pt x="10885" y="91279"/>
                  </a:lnTo>
                  <a:lnTo>
                    <a:pt x="2291" y="111539"/>
                  </a:lnTo>
                  <a:lnTo>
                    <a:pt x="0" y="123492"/>
                  </a:lnTo>
                  <a:lnTo>
                    <a:pt x="811" y="133801"/>
                  </a:lnTo>
                  <a:lnTo>
                    <a:pt x="7952" y="151494"/>
                  </a:lnTo>
                  <a:lnTo>
                    <a:pt x="22044" y="164037"/>
                  </a:lnTo>
                  <a:lnTo>
                    <a:pt x="81434" y="201829"/>
                  </a:lnTo>
                  <a:lnTo>
                    <a:pt x="129403" y="220872"/>
                  </a:lnTo>
                  <a:lnTo>
                    <a:pt x="153343" y="23162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139841" y="3477120"/>
              <a:ext cx="260864" cy="228912"/>
            </a:xfrm>
            <a:custGeom>
              <a:avLst/>
              <a:gdLst/>
              <a:ahLst/>
              <a:cxnLst/>
              <a:rect l="0" t="0" r="0" b="0"/>
              <a:pathLst>
                <a:path w="260864" h="228912">
                  <a:moveTo>
                    <a:pt x="155578" y="60455"/>
                  </a:moveTo>
                  <a:lnTo>
                    <a:pt x="126270" y="22081"/>
                  </a:lnTo>
                  <a:lnTo>
                    <a:pt x="100491" y="6451"/>
                  </a:lnTo>
                  <a:lnTo>
                    <a:pt x="65037" y="0"/>
                  </a:lnTo>
                  <a:lnTo>
                    <a:pt x="44758" y="4730"/>
                  </a:lnTo>
                  <a:lnTo>
                    <a:pt x="36074" y="9267"/>
                  </a:lnTo>
                  <a:lnTo>
                    <a:pt x="23307" y="23667"/>
                  </a:lnTo>
                  <a:lnTo>
                    <a:pt x="5579" y="61507"/>
                  </a:lnTo>
                  <a:lnTo>
                    <a:pt x="0" y="97941"/>
                  </a:lnTo>
                  <a:lnTo>
                    <a:pt x="6520" y="143769"/>
                  </a:lnTo>
                  <a:lnTo>
                    <a:pt x="12511" y="165333"/>
                  </a:lnTo>
                  <a:lnTo>
                    <a:pt x="25312" y="183496"/>
                  </a:lnTo>
                  <a:lnTo>
                    <a:pt x="33639" y="191616"/>
                  </a:lnTo>
                  <a:lnTo>
                    <a:pt x="55370" y="200637"/>
                  </a:lnTo>
                  <a:lnTo>
                    <a:pt x="67716" y="203042"/>
                  </a:lnTo>
                  <a:lnTo>
                    <a:pt x="87672" y="199476"/>
                  </a:lnTo>
                  <a:lnTo>
                    <a:pt x="96270" y="195250"/>
                  </a:lnTo>
                  <a:lnTo>
                    <a:pt x="112061" y="178075"/>
                  </a:lnTo>
                  <a:lnTo>
                    <a:pt x="135674" y="134511"/>
                  </a:lnTo>
                  <a:lnTo>
                    <a:pt x="147861" y="97085"/>
                  </a:lnTo>
                  <a:lnTo>
                    <a:pt x="149029" y="73226"/>
                  </a:lnTo>
                  <a:lnTo>
                    <a:pt x="146818" y="59112"/>
                  </a:lnTo>
                  <a:lnTo>
                    <a:pt x="145836" y="68437"/>
                  </a:lnTo>
                  <a:lnTo>
                    <a:pt x="156461" y="94405"/>
                  </a:lnTo>
                  <a:lnTo>
                    <a:pt x="194569" y="155419"/>
                  </a:lnTo>
                  <a:lnTo>
                    <a:pt x="250552" y="218178"/>
                  </a:lnTo>
                  <a:lnTo>
                    <a:pt x="260863" y="22891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1" name="Freeform 180"/>
          <p:cNvSpPr/>
          <p:nvPr/>
        </p:nvSpPr>
        <p:spPr>
          <a:xfrm>
            <a:off x="503478" y="3780333"/>
            <a:ext cx="328274" cy="36675"/>
          </a:xfrm>
          <a:custGeom>
            <a:avLst/>
            <a:gdLst/>
            <a:ahLst/>
            <a:cxnLst/>
            <a:rect l="0" t="0" r="0" b="0"/>
            <a:pathLst>
              <a:path w="328274" h="36675">
                <a:moveTo>
                  <a:pt x="328273" y="9926"/>
                </a:moveTo>
                <a:lnTo>
                  <a:pt x="311505" y="4337"/>
                </a:lnTo>
                <a:lnTo>
                  <a:pt x="293914" y="4712"/>
                </a:lnTo>
                <a:lnTo>
                  <a:pt x="242847" y="8896"/>
                </a:lnTo>
                <a:lnTo>
                  <a:pt x="192076" y="16958"/>
                </a:lnTo>
                <a:lnTo>
                  <a:pt x="129938" y="25583"/>
                </a:lnTo>
                <a:lnTo>
                  <a:pt x="86238" y="35982"/>
                </a:lnTo>
                <a:lnTo>
                  <a:pt x="86198" y="35485"/>
                </a:lnTo>
                <a:lnTo>
                  <a:pt x="89680" y="33984"/>
                </a:lnTo>
                <a:lnTo>
                  <a:pt x="141540" y="31378"/>
                </a:lnTo>
                <a:lnTo>
                  <a:pt x="195461" y="31061"/>
                </a:lnTo>
                <a:lnTo>
                  <a:pt x="252342" y="23763"/>
                </a:lnTo>
                <a:lnTo>
                  <a:pt x="292257" y="20265"/>
                </a:lnTo>
                <a:lnTo>
                  <a:pt x="293734" y="17988"/>
                </a:lnTo>
                <a:lnTo>
                  <a:pt x="291209" y="15301"/>
                </a:lnTo>
                <a:lnTo>
                  <a:pt x="265298" y="11518"/>
                </a:lnTo>
                <a:lnTo>
                  <a:pt x="206216" y="10241"/>
                </a:lnTo>
                <a:lnTo>
                  <a:pt x="144459" y="13108"/>
                </a:lnTo>
                <a:lnTo>
                  <a:pt x="86593" y="24592"/>
                </a:lnTo>
                <a:lnTo>
                  <a:pt x="28413" y="30890"/>
                </a:lnTo>
                <a:lnTo>
                  <a:pt x="0" y="36674"/>
                </a:lnTo>
                <a:lnTo>
                  <a:pt x="630" y="35947"/>
                </a:lnTo>
                <a:lnTo>
                  <a:pt x="4559" y="34292"/>
                </a:lnTo>
                <a:lnTo>
                  <a:pt x="64756" y="25684"/>
                </a:lnTo>
                <a:lnTo>
                  <a:pt x="123925" y="13082"/>
                </a:lnTo>
                <a:lnTo>
                  <a:pt x="173489" y="3972"/>
                </a:lnTo>
                <a:lnTo>
                  <a:pt x="232751" y="301"/>
                </a:lnTo>
                <a:lnTo>
                  <a:pt x="247044" y="0"/>
                </a:lnTo>
                <a:lnTo>
                  <a:pt x="253063" y="2138"/>
                </a:lnTo>
                <a:lnTo>
                  <a:pt x="253567" y="5904"/>
                </a:lnTo>
                <a:lnTo>
                  <a:pt x="250393" y="10754"/>
                </a:lnTo>
                <a:lnTo>
                  <a:pt x="231268" y="16143"/>
                </a:lnTo>
                <a:lnTo>
                  <a:pt x="176920" y="25192"/>
                </a:lnTo>
                <a:lnTo>
                  <a:pt x="149288" y="30983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2905865" y="3738258"/>
            <a:ext cx="484312" cy="93629"/>
          </a:xfrm>
          <a:custGeom>
            <a:avLst/>
            <a:gdLst/>
            <a:ahLst/>
            <a:cxnLst/>
            <a:rect l="0" t="0" r="0" b="0"/>
            <a:pathLst>
              <a:path w="484312" h="93629">
                <a:moveTo>
                  <a:pt x="484311" y="30944"/>
                </a:moveTo>
                <a:lnTo>
                  <a:pt x="473132" y="19765"/>
                </a:lnTo>
                <a:lnTo>
                  <a:pt x="443824" y="7225"/>
                </a:lnTo>
                <a:lnTo>
                  <a:pt x="421863" y="5974"/>
                </a:lnTo>
                <a:lnTo>
                  <a:pt x="367990" y="9114"/>
                </a:lnTo>
                <a:lnTo>
                  <a:pt x="318174" y="9658"/>
                </a:lnTo>
                <a:lnTo>
                  <a:pt x="264581" y="2606"/>
                </a:lnTo>
                <a:lnTo>
                  <a:pt x="210147" y="0"/>
                </a:lnTo>
                <a:lnTo>
                  <a:pt x="148745" y="5074"/>
                </a:lnTo>
                <a:lnTo>
                  <a:pt x="89866" y="10106"/>
                </a:lnTo>
                <a:lnTo>
                  <a:pt x="65677" y="15053"/>
                </a:lnTo>
                <a:lnTo>
                  <a:pt x="61332" y="18010"/>
                </a:lnTo>
                <a:lnTo>
                  <a:pt x="61945" y="21152"/>
                </a:lnTo>
                <a:lnTo>
                  <a:pt x="65863" y="24416"/>
                </a:lnTo>
                <a:lnTo>
                  <a:pt x="120245" y="29654"/>
                </a:lnTo>
                <a:lnTo>
                  <a:pt x="175353" y="33809"/>
                </a:lnTo>
                <a:lnTo>
                  <a:pt x="198428" y="36896"/>
                </a:lnTo>
                <a:lnTo>
                  <a:pt x="241837" y="35586"/>
                </a:lnTo>
                <a:lnTo>
                  <a:pt x="266580" y="37686"/>
                </a:lnTo>
                <a:lnTo>
                  <a:pt x="316463" y="34631"/>
                </a:lnTo>
                <a:lnTo>
                  <a:pt x="372777" y="39774"/>
                </a:lnTo>
                <a:lnTo>
                  <a:pt x="433943" y="41137"/>
                </a:lnTo>
                <a:lnTo>
                  <a:pt x="475661" y="47472"/>
                </a:lnTo>
                <a:lnTo>
                  <a:pt x="475035" y="46642"/>
                </a:lnTo>
                <a:lnTo>
                  <a:pt x="471108" y="44919"/>
                </a:lnTo>
                <a:lnTo>
                  <a:pt x="418477" y="41926"/>
                </a:lnTo>
                <a:lnTo>
                  <a:pt x="358873" y="35973"/>
                </a:lnTo>
                <a:lnTo>
                  <a:pt x="308064" y="32434"/>
                </a:lnTo>
                <a:lnTo>
                  <a:pt x="255965" y="31385"/>
                </a:lnTo>
                <a:lnTo>
                  <a:pt x="201599" y="23795"/>
                </a:lnTo>
                <a:lnTo>
                  <a:pt x="150133" y="24202"/>
                </a:lnTo>
                <a:lnTo>
                  <a:pt x="86711" y="30056"/>
                </a:lnTo>
                <a:lnTo>
                  <a:pt x="53508" y="31851"/>
                </a:lnTo>
                <a:lnTo>
                  <a:pt x="53220" y="33888"/>
                </a:lnTo>
                <a:lnTo>
                  <a:pt x="56537" y="36416"/>
                </a:lnTo>
                <a:lnTo>
                  <a:pt x="115616" y="46617"/>
                </a:lnTo>
                <a:lnTo>
                  <a:pt x="172360" y="52107"/>
                </a:lnTo>
                <a:lnTo>
                  <a:pt x="226029" y="63244"/>
                </a:lnTo>
                <a:lnTo>
                  <a:pt x="275202" y="73269"/>
                </a:lnTo>
                <a:lnTo>
                  <a:pt x="326816" y="80529"/>
                </a:lnTo>
                <a:lnTo>
                  <a:pt x="376035" y="85800"/>
                </a:lnTo>
                <a:lnTo>
                  <a:pt x="396414" y="90419"/>
                </a:lnTo>
                <a:lnTo>
                  <a:pt x="395297" y="91651"/>
                </a:lnTo>
                <a:lnTo>
                  <a:pt x="354294" y="93628"/>
                </a:lnTo>
                <a:lnTo>
                  <a:pt x="291039" y="78378"/>
                </a:lnTo>
                <a:lnTo>
                  <a:pt x="229151" y="66007"/>
                </a:lnTo>
                <a:lnTo>
                  <a:pt x="172126" y="57627"/>
                </a:lnTo>
                <a:lnTo>
                  <a:pt x="111426" y="53112"/>
                </a:lnTo>
                <a:lnTo>
                  <a:pt x="56282" y="55340"/>
                </a:lnTo>
                <a:lnTo>
                  <a:pt x="0" y="62529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Freeform 182"/>
          <p:cNvSpPr/>
          <p:nvPr/>
        </p:nvSpPr>
        <p:spPr>
          <a:xfrm>
            <a:off x="2042528" y="4664124"/>
            <a:ext cx="136872" cy="1"/>
          </a:xfrm>
          <a:custGeom>
            <a:avLst/>
            <a:gdLst/>
            <a:ahLst/>
            <a:cxnLst/>
            <a:rect l="0" t="0" r="0" b="0"/>
            <a:pathLst>
              <a:path w="136872" h="1">
                <a:moveTo>
                  <a:pt x="0" y="0"/>
                </a:moveTo>
                <a:lnTo>
                  <a:pt x="58617" y="0"/>
                </a:lnTo>
                <a:lnTo>
                  <a:pt x="117308" y="0"/>
                </a:lnTo>
                <a:lnTo>
                  <a:pt x="136871" y="0"/>
                </a:lnTo>
              </a:path>
            </a:pathLst>
          </a:custGeom>
          <a:ln w="38100" cap="flat" cmpd="sng" algn="ctr">
            <a:solidFill>
              <a:srgbClr val="CF965C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3" name="Group 192"/>
          <p:cNvGrpSpPr/>
          <p:nvPr/>
        </p:nvGrpSpPr>
        <p:grpSpPr>
          <a:xfrm>
            <a:off x="2428052" y="4470598"/>
            <a:ext cx="1414850" cy="458999"/>
            <a:chOff x="2428052" y="4470598"/>
            <a:chExt cx="1414850" cy="458999"/>
          </a:xfrm>
        </p:grpSpPr>
        <p:sp>
          <p:nvSpPr>
            <p:cNvPr id="184" name="Freeform 183"/>
            <p:cNvSpPr/>
            <p:nvPr/>
          </p:nvSpPr>
          <p:spPr>
            <a:xfrm>
              <a:off x="2428052" y="4486007"/>
              <a:ext cx="265981" cy="443590"/>
            </a:xfrm>
            <a:custGeom>
              <a:avLst/>
              <a:gdLst/>
              <a:ahLst/>
              <a:cxnLst/>
              <a:rect l="0" t="0" r="0" b="0"/>
              <a:pathLst>
                <a:path w="265981" h="443590">
                  <a:moveTo>
                    <a:pt x="183015" y="20190"/>
                  </a:moveTo>
                  <a:lnTo>
                    <a:pt x="171836" y="9011"/>
                  </a:lnTo>
                  <a:lnTo>
                    <a:pt x="153870" y="3523"/>
                  </a:lnTo>
                  <a:lnTo>
                    <a:pt x="104208" y="0"/>
                  </a:lnTo>
                  <a:lnTo>
                    <a:pt x="80139" y="5757"/>
                  </a:lnTo>
                  <a:lnTo>
                    <a:pt x="49978" y="22152"/>
                  </a:lnTo>
                  <a:lnTo>
                    <a:pt x="26223" y="44948"/>
                  </a:lnTo>
                  <a:lnTo>
                    <a:pt x="18826" y="54243"/>
                  </a:lnTo>
                  <a:lnTo>
                    <a:pt x="10606" y="77048"/>
                  </a:lnTo>
                  <a:lnTo>
                    <a:pt x="0" y="134002"/>
                  </a:lnTo>
                  <a:lnTo>
                    <a:pt x="6529" y="151101"/>
                  </a:lnTo>
                  <a:lnTo>
                    <a:pt x="28947" y="173882"/>
                  </a:lnTo>
                  <a:lnTo>
                    <a:pt x="39359" y="177633"/>
                  </a:lnTo>
                  <a:lnTo>
                    <a:pt x="63406" y="178682"/>
                  </a:lnTo>
                  <a:lnTo>
                    <a:pt x="122464" y="169858"/>
                  </a:lnTo>
                  <a:lnTo>
                    <a:pt x="176514" y="168037"/>
                  </a:lnTo>
                  <a:lnTo>
                    <a:pt x="198063" y="174027"/>
                  </a:lnTo>
                  <a:lnTo>
                    <a:pt x="230961" y="196936"/>
                  </a:lnTo>
                  <a:lnTo>
                    <a:pt x="252853" y="222688"/>
                  </a:lnTo>
                  <a:lnTo>
                    <a:pt x="260848" y="248619"/>
                  </a:lnTo>
                  <a:lnTo>
                    <a:pt x="265980" y="307337"/>
                  </a:lnTo>
                  <a:lnTo>
                    <a:pt x="255624" y="366623"/>
                  </a:lnTo>
                  <a:lnTo>
                    <a:pt x="236872" y="409545"/>
                  </a:lnTo>
                  <a:lnTo>
                    <a:pt x="220989" y="424473"/>
                  </a:lnTo>
                  <a:lnTo>
                    <a:pt x="182197" y="443589"/>
                  </a:lnTo>
                  <a:lnTo>
                    <a:pt x="158475" y="441944"/>
                  </a:lnTo>
                  <a:lnTo>
                    <a:pt x="110707" y="421824"/>
                  </a:lnTo>
                  <a:lnTo>
                    <a:pt x="51856" y="381496"/>
                  </a:lnTo>
                  <a:lnTo>
                    <a:pt x="25087" y="36763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779523" y="4506197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0" y="58617"/>
                  </a:lnTo>
                  <a:lnTo>
                    <a:pt x="8405" y="112790"/>
                  </a:lnTo>
                  <a:lnTo>
                    <a:pt x="18211" y="168552"/>
                  </a:lnTo>
                  <a:lnTo>
                    <a:pt x="26084" y="224627"/>
                  </a:lnTo>
                  <a:lnTo>
                    <a:pt x="31668" y="279593"/>
                  </a:lnTo>
                  <a:lnTo>
                    <a:pt x="46096" y="336296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705823" y="464306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3803" y="11178"/>
                  </a:lnTo>
                  <a:lnTo>
                    <a:pt x="138245" y="22876"/>
                  </a:lnTo>
                  <a:lnTo>
                    <a:pt x="76004" y="38844"/>
                  </a:lnTo>
                  <a:lnTo>
                    <a:pt x="27059" y="495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937450" y="48115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289353" y="4558839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32452"/>
                  </a:lnTo>
                  <a:lnTo>
                    <a:pt x="10626" y="89931"/>
                  </a:lnTo>
                  <a:lnTo>
                    <a:pt x="16585" y="143153"/>
                  </a:lnTo>
                  <a:lnTo>
                    <a:pt x="31094" y="205072"/>
                  </a:lnTo>
                  <a:lnTo>
                    <a:pt x="39908" y="267702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169077" y="4470598"/>
              <a:ext cx="249391" cy="214584"/>
            </a:xfrm>
            <a:custGeom>
              <a:avLst/>
              <a:gdLst/>
              <a:ahLst/>
              <a:cxnLst/>
              <a:rect l="0" t="0" r="0" b="0"/>
              <a:pathLst>
                <a:path w="249391" h="214584">
                  <a:moveTo>
                    <a:pt x="0" y="88241"/>
                  </a:moveTo>
                  <a:lnTo>
                    <a:pt x="9576" y="64194"/>
                  </a:lnTo>
                  <a:lnTo>
                    <a:pt x="39404" y="28648"/>
                  </a:lnTo>
                  <a:lnTo>
                    <a:pt x="65487" y="13132"/>
                  </a:lnTo>
                  <a:lnTo>
                    <a:pt x="101033" y="1126"/>
                  </a:lnTo>
                  <a:lnTo>
                    <a:pt x="124452" y="0"/>
                  </a:lnTo>
                  <a:lnTo>
                    <a:pt x="168083" y="8810"/>
                  </a:lnTo>
                  <a:lnTo>
                    <a:pt x="222529" y="43347"/>
                  </a:lnTo>
                  <a:lnTo>
                    <a:pt x="236553" y="60099"/>
                  </a:lnTo>
                  <a:lnTo>
                    <a:pt x="245515" y="80413"/>
                  </a:lnTo>
                  <a:lnTo>
                    <a:pt x="249390" y="118157"/>
                  </a:lnTo>
                  <a:lnTo>
                    <a:pt x="242480" y="157806"/>
                  </a:lnTo>
                  <a:lnTo>
                    <a:pt x="232161" y="181160"/>
                  </a:lnTo>
                  <a:lnTo>
                    <a:pt x="207609" y="208449"/>
                  </a:lnTo>
                  <a:lnTo>
                    <a:pt x="198068" y="212833"/>
                  </a:lnTo>
                  <a:lnTo>
                    <a:pt x="157928" y="21458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403109" y="4708429"/>
              <a:ext cx="166052" cy="184688"/>
            </a:xfrm>
            <a:custGeom>
              <a:avLst/>
              <a:gdLst/>
              <a:ahLst/>
              <a:cxnLst/>
              <a:rect l="0" t="0" r="0" b="0"/>
              <a:pathLst>
                <a:path w="166052" h="184688">
                  <a:moveTo>
                    <a:pt x="81823" y="71509"/>
                  </a:moveTo>
                  <a:lnTo>
                    <a:pt x="87412" y="54741"/>
                  </a:lnTo>
                  <a:lnTo>
                    <a:pt x="87037" y="37150"/>
                  </a:lnTo>
                  <a:lnTo>
                    <a:pt x="85299" y="27546"/>
                  </a:lnTo>
                  <a:lnTo>
                    <a:pt x="74009" y="10636"/>
                  </a:lnTo>
                  <a:lnTo>
                    <a:pt x="66085" y="2850"/>
                  </a:lnTo>
                  <a:lnTo>
                    <a:pt x="57293" y="0"/>
                  </a:lnTo>
                  <a:lnTo>
                    <a:pt x="38166" y="3072"/>
                  </a:lnTo>
                  <a:lnTo>
                    <a:pt x="30491" y="8337"/>
                  </a:lnTo>
                  <a:lnTo>
                    <a:pt x="18845" y="23545"/>
                  </a:lnTo>
                  <a:lnTo>
                    <a:pt x="5711" y="51838"/>
                  </a:lnTo>
                  <a:lnTo>
                    <a:pt x="0" y="88037"/>
                  </a:lnTo>
                  <a:lnTo>
                    <a:pt x="6476" y="133785"/>
                  </a:lnTo>
                  <a:lnTo>
                    <a:pt x="12461" y="155339"/>
                  </a:lnTo>
                  <a:lnTo>
                    <a:pt x="25259" y="173497"/>
                  </a:lnTo>
                  <a:lnTo>
                    <a:pt x="33585" y="181615"/>
                  </a:lnTo>
                  <a:lnTo>
                    <a:pt x="41476" y="184687"/>
                  </a:lnTo>
                  <a:lnTo>
                    <a:pt x="49076" y="184396"/>
                  </a:lnTo>
                  <a:lnTo>
                    <a:pt x="56482" y="181862"/>
                  </a:lnTo>
                  <a:lnTo>
                    <a:pt x="70951" y="169687"/>
                  </a:lnTo>
                  <a:lnTo>
                    <a:pt x="89130" y="143103"/>
                  </a:lnTo>
                  <a:lnTo>
                    <a:pt x="96770" y="122046"/>
                  </a:lnTo>
                  <a:lnTo>
                    <a:pt x="99900" y="85053"/>
                  </a:lnTo>
                  <a:lnTo>
                    <a:pt x="96487" y="62320"/>
                  </a:lnTo>
                  <a:lnTo>
                    <a:pt x="93938" y="58364"/>
                  </a:lnTo>
                  <a:lnTo>
                    <a:pt x="91070" y="59236"/>
                  </a:lnTo>
                  <a:lnTo>
                    <a:pt x="87987" y="63327"/>
                  </a:lnTo>
                  <a:lnTo>
                    <a:pt x="87682" y="80350"/>
                  </a:lnTo>
                  <a:lnTo>
                    <a:pt x="97019" y="123818"/>
                  </a:lnTo>
                  <a:lnTo>
                    <a:pt x="102482" y="132118"/>
                  </a:lnTo>
                  <a:lnTo>
                    <a:pt x="117911" y="144459"/>
                  </a:lnTo>
                  <a:lnTo>
                    <a:pt x="136467" y="150724"/>
                  </a:lnTo>
                  <a:lnTo>
                    <a:pt x="166051" y="15573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571356" y="4706238"/>
              <a:ext cx="133407" cy="179576"/>
            </a:xfrm>
            <a:custGeom>
              <a:avLst/>
              <a:gdLst/>
              <a:ahLst/>
              <a:cxnLst/>
              <a:rect l="0" t="0" r="0" b="0"/>
              <a:pathLst>
                <a:path w="133407" h="179576">
                  <a:moveTo>
                    <a:pt x="8333" y="10529"/>
                  </a:moveTo>
                  <a:lnTo>
                    <a:pt x="0" y="48006"/>
                  </a:lnTo>
                  <a:lnTo>
                    <a:pt x="1574" y="82854"/>
                  </a:lnTo>
                  <a:lnTo>
                    <a:pt x="12587" y="126071"/>
                  </a:lnTo>
                  <a:lnTo>
                    <a:pt x="28181" y="152258"/>
                  </a:lnTo>
                  <a:lnTo>
                    <a:pt x="47619" y="174835"/>
                  </a:lnTo>
                  <a:lnTo>
                    <a:pt x="55580" y="178558"/>
                  </a:lnTo>
                  <a:lnTo>
                    <a:pt x="73785" y="179575"/>
                  </a:lnTo>
                  <a:lnTo>
                    <a:pt x="82383" y="175869"/>
                  </a:lnTo>
                  <a:lnTo>
                    <a:pt x="120221" y="140663"/>
                  </a:lnTo>
                  <a:lnTo>
                    <a:pt x="128251" y="120229"/>
                  </a:lnTo>
                  <a:lnTo>
                    <a:pt x="133406" y="68982"/>
                  </a:lnTo>
                  <a:lnTo>
                    <a:pt x="126174" y="17533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769202" y="4495668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24749" y="160840"/>
                  </a:lnTo>
                  <a:lnTo>
                    <a:pt x="40738" y="216372"/>
                  </a:lnTo>
                  <a:lnTo>
                    <a:pt x="49115" y="269871"/>
                  </a:lnTo>
                  <a:lnTo>
                    <a:pt x="60351" y="325879"/>
                  </a:lnTo>
                  <a:lnTo>
                    <a:pt x="70716" y="384603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" name="Freeform 193"/>
          <p:cNvSpPr/>
          <p:nvPr/>
        </p:nvSpPr>
        <p:spPr>
          <a:xfrm>
            <a:off x="1537160" y="5769616"/>
            <a:ext cx="73701" cy="1"/>
          </a:xfrm>
          <a:custGeom>
            <a:avLst/>
            <a:gdLst/>
            <a:ahLst/>
            <a:cxnLst/>
            <a:rect l="0" t="0" r="0" b="0"/>
            <a:pathLst>
              <a:path w="73701" h="1">
                <a:moveTo>
                  <a:pt x="73700" y="0"/>
                </a:moveTo>
                <a:lnTo>
                  <a:pt x="2579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" name="Group 204"/>
          <p:cNvGrpSpPr/>
          <p:nvPr/>
        </p:nvGrpSpPr>
        <p:grpSpPr>
          <a:xfrm>
            <a:off x="1842487" y="5561770"/>
            <a:ext cx="1950728" cy="471060"/>
            <a:chOff x="1842487" y="5561770"/>
            <a:chExt cx="1950728" cy="471060"/>
          </a:xfrm>
        </p:grpSpPr>
        <p:sp>
          <p:nvSpPr>
            <p:cNvPr id="195" name="Freeform 194"/>
            <p:cNvSpPr/>
            <p:nvPr/>
          </p:nvSpPr>
          <p:spPr>
            <a:xfrm>
              <a:off x="1937243" y="560116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347441"/>
                  </a:moveTo>
                  <a:lnTo>
                    <a:pt x="12724" y="298510"/>
                  </a:lnTo>
                  <a:lnTo>
                    <a:pt x="10962" y="239380"/>
                  </a:lnTo>
                  <a:lnTo>
                    <a:pt x="9444" y="181469"/>
                  </a:lnTo>
                  <a:lnTo>
                    <a:pt x="2212" y="118038"/>
                  </a:lnTo>
                  <a:lnTo>
                    <a:pt x="437" y="601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842487" y="5561770"/>
              <a:ext cx="261701" cy="398446"/>
            </a:xfrm>
            <a:custGeom>
              <a:avLst/>
              <a:gdLst/>
              <a:ahLst/>
              <a:cxnLst/>
              <a:rect l="0" t="0" r="0" b="0"/>
              <a:pathLst>
                <a:path w="261701" h="398446">
                  <a:moveTo>
                    <a:pt x="0" y="28862"/>
                  </a:moveTo>
                  <a:lnTo>
                    <a:pt x="11178" y="17684"/>
                  </a:lnTo>
                  <a:lnTo>
                    <a:pt x="40486" y="5143"/>
                  </a:lnTo>
                  <a:lnTo>
                    <a:pt x="98377" y="0"/>
                  </a:lnTo>
                  <a:lnTo>
                    <a:pt x="157018" y="12135"/>
                  </a:lnTo>
                  <a:lnTo>
                    <a:pt x="183654" y="27675"/>
                  </a:lnTo>
                  <a:lnTo>
                    <a:pt x="220789" y="63873"/>
                  </a:lnTo>
                  <a:lnTo>
                    <a:pt x="238944" y="93048"/>
                  </a:lnTo>
                  <a:lnTo>
                    <a:pt x="255559" y="134347"/>
                  </a:lnTo>
                  <a:lnTo>
                    <a:pt x="261700" y="191941"/>
                  </a:lnTo>
                  <a:lnTo>
                    <a:pt x="259794" y="246472"/>
                  </a:lnTo>
                  <a:lnTo>
                    <a:pt x="248551" y="280512"/>
                  </a:lnTo>
                  <a:lnTo>
                    <a:pt x="210207" y="341507"/>
                  </a:lnTo>
                  <a:lnTo>
                    <a:pt x="176833" y="372158"/>
                  </a:lnTo>
                  <a:lnTo>
                    <a:pt x="141172" y="393662"/>
                  </a:lnTo>
                  <a:lnTo>
                    <a:pt x="117725" y="398445"/>
                  </a:lnTo>
                  <a:lnTo>
                    <a:pt x="63171" y="397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129072" y="5754968"/>
              <a:ext cx="145084" cy="211995"/>
            </a:xfrm>
            <a:custGeom>
              <a:avLst/>
              <a:gdLst/>
              <a:ahLst/>
              <a:cxnLst/>
              <a:rect l="0" t="0" r="0" b="0"/>
              <a:pathLst>
                <a:path w="145084" h="211995">
                  <a:moveTo>
                    <a:pt x="29270" y="88348"/>
                  </a:moveTo>
                  <a:lnTo>
                    <a:pt x="46037" y="93937"/>
                  </a:lnTo>
                  <a:lnTo>
                    <a:pt x="63628" y="93561"/>
                  </a:lnTo>
                  <a:lnTo>
                    <a:pt x="83144" y="88325"/>
                  </a:lnTo>
                  <a:lnTo>
                    <a:pt x="103517" y="78199"/>
                  </a:lnTo>
                  <a:lnTo>
                    <a:pt x="110353" y="69884"/>
                  </a:lnTo>
                  <a:lnTo>
                    <a:pt x="117949" y="48166"/>
                  </a:lnTo>
                  <a:lnTo>
                    <a:pt x="116636" y="15221"/>
                  </a:lnTo>
                  <a:lnTo>
                    <a:pt x="110911" y="8012"/>
                  </a:lnTo>
                  <a:lnTo>
                    <a:pt x="92071" y="0"/>
                  </a:lnTo>
                  <a:lnTo>
                    <a:pt x="71219" y="2679"/>
                  </a:lnTo>
                  <a:lnTo>
                    <a:pt x="51423" y="12838"/>
                  </a:lnTo>
                  <a:lnTo>
                    <a:pt x="34826" y="29052"/>
                  </a:lnTo>
                  <a:lnTo>
                    <a:pt x="13513" y="68056"/>
                  </a:lnTo>
                  <a:lnTo>
                    <a:pt x="2894" y="100273"/>
                  </a:lnTo>
                  <a:lnTo>
                    <a:pt x="0" y="125623"/>
                  </a:lnTo>
                  <a:lnTo>
                    <a:pt x="4952" y="146248"/>
                  </a:lnTo>
                  <a:lnTo>
                    <a:pt x="27196" y="178553"/>
                  </a:lnTo>
                  <a:lnTo>
                    <a:pt x="52832" y="194754"/>
                  </a:lnTo>
                  <a:lnTo>
                    <a:pt x="94105" y="209538"/>
                  </a:lnTo>
                  <a:lnTo>
                    <a:pt x="127899" y="211994"/>
                  </a:lnTo>
                  <a:lnTo>
                    <a:pt x="133627" y="210553"/>
                  </a:lnTo>
                  <a:lnTo>
                    <a:pt x="145083" y="204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303171" y="5787900"/>
              <a:ext cx="169573" cy="189214"/>
            </a:xfrm>
            <a:custGeom>
              <a:avLst/>
              <a:gdLst/>
              <a:ahLst/>
              <a:cxnLst/>
              <a:rect l="0" t="0" r="0" b="0"/>
              <a:pathLst>
                <a:path w="169573" h="189214">
                  <a:moveTo>
                    <a:pt x="86798" y="13302"/>
                  </a:moveTo>
                  <a:lnTo>
                    <a:pt x="75619" y="2124"/>
                  </a:lnTo>
                  <a:lnTo>
                    <a:pt x="68817" y="0"/>
                  </a:lnTo>
                  <a:lnTo>
                    <a:pt x="51900" y="761"/>
                  </a:lnTo>
                  <a:lnTo>
                    <a:pt x="22645" y="13355"/>
                  </a:lnTo>
                  <a:lnTo>
                    <a:pt x="8372" y="28534"/>
                  </a:lnTo>
                  <a:lnTo>
                    <a:pt x="2929" y="37494"/>
                  </a:lnTo>
                  <a:lnTo>
                    <a:pt x="0" y="56809"/>
                  </a:lnTo>
                  <a:lnTo>
                    <a:pt x="856" y="66874"/>
                  </a:lnTo>
                  <a:lnTo>
                    <a:pt x="11167" y="84295"/>
                  </a:lnTo>
                  <a:lnTo>
                    <a:pt x="18830" y="92215"/>
                  </a:lnTo>
                  <a:lnTo>
                    <a:pt x="39822" y="101017"/>
                  </a:lnTo>
                  <a:lnTo>
                    <a:pt x="91426" y="112257"/>
                  </a:lnTo>
                  <a:lnTo>
                    <a:pt x="149192" y="132326"/>
                  </a:lnTo>
                  <a:lnTo>
                    <a:pt x="159979" y="138275"/>
                  </a:lnTo>
                  <a:lnTo>
                    <a:pt x="166001" y="145750"/>
                  </a:lnTo>
                  <a:lnTo>
                    <a:pt x="168846" y="154243"/>
                  </a:lnTo>
                  <a:lnTo>
                    <a:pt x="169572" y="163415"/>
                  </a:lnTo>
                  <a:lnTo>
                    <a:pt x="166547" y="170699"/>
                  </a:lnTo>
                  <a:lnTo>
                    <a:pt x="153827" y="181912"/>
                  </a:lnTo>
                  <a:lnTo>
                    <a:pt x="121346" y="189213"/>
                  </a:lnTo>
                  <a:lnTo>
                    <a:pt x="65740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716352" y="5571842"/>
              <a:ext cx="231628" cy="450459"/>
            </a:xfrm>
            <a:custGeom>
              <a:avLst/>
              <a:gdLst/>
              <a:ahLst/>
              <a:cxnLst/>
              <a:rect l="0" t="0" r="0" b="0"/>
              <a:pathLst>
                <a:path w="231628" h="450459">
                  <a:moveTo>
                    <a:pt x="0" y="408344"/>
                  </a:moveTo>
                  <a:lnTo>
                    <a:pt x="8333" y="354200"/>
                  </a:lnTo>
                  <a:lnTo>
                    <a:pt x="15684" y="293664"/>
                  </a:lnTo>
                  <a:lnTo>
                    <a:pt x="25054" y="237105"/>
                  </a:lnTo>
                  <a:lnTo>
                    <a:pt x="35239" y="187071"/>
                  </a:lnTo>
                  <a:lnTo>
                    <a:pt x="40077" y="142611"/>
                  </a:lnTo>
                  <a:lnTo>
                    <a:pt x="43096" y="135262"/>
                  </a:lnTo>
                  <a:lnTo>
                    <a:pt x="47448" y="132703"/>
                  </a:lnTo>
                  <a:lnTo>
                    <a:pt x="52689" y="133336"/>
                  </a:lnTo>
                  <a:lnTo>
                    <a:pt x="64751" y="143399"/>
                  </a:lnTo>
                  <a:lnTo>
                    <a:pt x="76742" y="159569"/>
                  </a:lnTo>
                  <a:lnTo>
                    <a:pt x="109832" y="218005"/>
                  </a:lnTo>
                  <a:lnTo>
                    <a:pt x="131329" y="240943"/>
                  </a:lnTo>
                  <a:lnTo>
                    <a:pt x="149615" y="251276"/>
                  </a:lnTo>
                  <a:lnTo>
                    <a:pt x="158235" y="249820"/>
                  </a:lnTo>
                  <a:lnTo>
                    <a:pt x="174052" y="235723"/>
                  </a:lnTo>
                  <a:lnTo>
                    <a:pt x="190521" y="207068"/>
                  </a:lnTo>
                  <a:lnTo>
                    <a:pt x="206566" y="151474"/>
                  </a:lnTo>
                  <a:lnTo>
                    <a:pt x="217882" y="101151"/>
                  </a:lnTo>
                  <a:lnTo>
                    <a:pt x="226052" y="46497"/>
                  </a:lnTo>
                  <a:lnTo>
                    <a:pt x="229975" y="4642"/>
                  </a:lnTo>
                  <a:lnTo>
                    <a:pt x="229356" y="0"/>
                  </a:lnTo>
                  <a:lnTo>
                    <a:pt x="227773" y="1584"/>
                  </a:lnTo>
                  <a:lnTo>
                    <a:pt x="224065" y="15822"/>
                  </a:lnTo>
                  <a:lnTo>
                    <a:pt x="221684" y="69330"/>
                  </a:lnTo>
                  <a:lnTo>
                    <a:pt x="221272" y="126571"/>
                  </a:lnTo>
                  <a:lnTo>
                    <a:pt x="221150" y="181746"/>
                  </a:lnTo>
                  <a:lnTo>
                    <a:pt x="221114" y="233969"/>
                  </a:lnTo>
                  <a:lnTo>
                    <a:pt x="221103" y="287657"/>
                  </a:lnTo>
                  <a:lnTo>
                    <a:pt x="221100" y="336321"/>
                  </a:lnTo>
                  <a:lnTo>
                    <a:pt x="226688" y="393987"/>
                  </a:lnTo>
                  <a:lnTo>
                    <a:pt x="231627" y="450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013432" y="5822259"/>
              <a:ext cx="131244" cy="179943"/>
            </a:xfrm>
            <a:custGeom>
              <a:avLst/>
              <a:gdLst/>
              <a:ahLst/>
              <a:cxnLst/>
              <a:rect l="0" t="0" r="0" b="0"/>
              <a:pathLst>
                <a:path w="131244" h="179943">
                  <a:moveTo>
                    <a:pt x="50360" y="0"/>
                  </a:moveTo>
                  <a:lnTo>
                    <a:pt x="33593" y="5589"/>
                  </a:lnTo>
                  <a:lnTo>
                    <a:pt x="22241" y="17691"/>
                  </a:lnTo>
                  <a:lnTo>
                    <a:pt x="5421" y="54057"/>
                  </a:lnTo>
                  <a:lnTo>
                    <a:pt x="0" y="95825"/>
                  </a:lnTo>
                  <a:lnTo>
                    <a:pt x="3983" y="134068"/>
                  </a:lnTo>
                  <a:lnTo>
                    <a:pt x="8914" y="143191"/>
                  </a:lnTo>
                  <a:lnTo>
                    <a:pt x="46246" y="176076"/>
                  </a:lnTo>
                  <a:lnTo>
                    <a:pt x="54636" y="179385"/>
                  </a:lnTo>
                  <a:lnTo>
                    <a:pt x="73318" y="179942"/>
                  </a:lnTo>
                  <a:lnTo>
                    <a:pt x="103566" y="168090"/>
                  </a:lnTo>
                  <a:lnTo>
                    <a:pt x="118071" y="153085"/>
                  </a:lnTo>
                  <a:lnTo>
                    <a:pt x="127247" y="133548"/>
                  </a:lnTo>
                  <a:lnTo>
                    <a:pt x="131243" y="97412"/>
                  </a:lnTo>
                  <a:lnTo>
                    <a:pt x="119648" y="42464"/>
                  </a:lnTo>
                  <a:lnTo>
                    <a:pt x="114099" y="34158"/>
                  </a:lnTo>
                  <a:lnTo>
                    <a:pt x="98576" y="21810"/>
                  </a:lnTo>
                  <a:lnTo>
                    <a:pt x="7141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211191" y="5822259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14655" y="53028"/>
                  </a:lnTo>
                  <a:lnTo>
                    <a:pt x="27028" y="104407"/>
                  </a:lnTo>
                  <a:lnTo>
                    <a:pt x="33805" y="163430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190134" y="571697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253305" y="5751424"/>
              <a:ext cx="357970" cy="238583"/>
            </a:xfrm>
            <a:custGeom>
              <a:avLst/>
              <a:gdLst/>
              <a:ahLst/>
              <a:cxnLst/>
              <a:rect l="0" t="0" r="0" b="0"/>
              <a:pathLst>
                <a:path w="357970" h="238583">
                  <a:moveTo>
                    <a:pt x="0" y="18192"/>
                  </a:moveTo>
                  <a:lnTo>
                    <a:pt x="34747" y="55278"/>
                  </a:lnTo>
                  <a:lnTo>
                    <a:pt x="59323" y="113432"/>
                  </a:lnTo>
                  <a:lnTo>
                    <a:pt x="80689" y="176162"/>
                  </a:lnTo>
                  <a:lnTo>
                    <a:pt x="88899" y="200699"/>
                  </a:lnTo>
                  <a:lnTo>
                    <a:pt x="69825" y="137850"/>
                  </a:lnTo>
                  <a:lnTo>
                    <a:pt x="55714" y="78750"/>
                  </a:lnTo>
                  <a:lnTo>
                    <a:pt x="56672" y="41594"/>
                  </a:lnTo>
                  <a:lnTo>
                    <a:pt x="62622" y="20405"/>
                  </a:lnTo>
                  <a:lnTo>
                    <a:pt x="73066" y="3188"/>
                  </a:lnTo>
                  <a:lnTo>
                    <a:pt x="80296" y="0"/>
                  </a:lnTo>
                  <a:lnTo>
                    <a:pt x="88626" y="215"/>
                  </a:lnTo>
                  <a:lnTo>
                    <a:pt x="97688" y="2698"/>
                  </a:lnTo>
                  <a:lnTo>
                    <a:pt x="104900" y="7863"/>
                  </a:lnTo>
                  <a:lnTo>
                    <a:pt x="139947" y="55182"/>
                  </a:lnTo>
                  <a:lnTo>
                    <a:pt x="160918" y="112043"/>
                  </a:lnTo>
                  <a:lnTo>
                    <a:pt x="168137" y="163289"/>
                  </a:lnTo>
                  <a:lnTo>
                    <a:pt x="176495" y="218472"/>
                  </a:lnTo>
                  <a:lnTo>
                    <a:pt x="177325" y="232430"/>
                  </a:lnTo>
                  <a:lnTo>
                    <a:pt x="179048" y="238227"/>
                  </a:lnTo>
                  <a:lnTo>
                    <a:pt x="181367" y="238582"/>
                  </a:lnTo>
                  <a:lnTo>
                    <a:pt x="187062" y="229617"/>
                  </a:lnTo>
                  <a:lnTo>
                    <a:pt x="203370" y="198386"/>
                  </a:lnTo>
                  <a:lnTo>
                    <a:pt x="245568" y="155169"/>
                  </a:lnTo>
                  <a:lnTo>
                    <a:pt x="301401" y="105936"/>
                  </a:lnTo>
                  <a:lnTo>
                    <a:pt x="317161" y="79285"/>
                  </a:lnTo>
                  <a:lnTo>
                    <a:pt x="319166" y="59383"/>
                  </a:lnTo>
                  <a:lnTo>
                    <a:pt x="318062" y="49162"/>
                  </a:lnTo>
                  <a:lnTo>
                    <a:pt x="313817" y="41179"/>
                  </a:lnTo>
                  <a:lnTo>
                    <a:pt x="299742" y="29189"/>
                  </a:lnTo>
                  <a:lnTo>
                    <a:pt x="291075" y="26693"/>
                  </a:lnTo>
                  <a:lnTo>
                    <a:pt x="272087" y="27040"/>
                  </a:lnTo>
                  <a:lnTo>
                    <a:pt x="255068" y="34213"/>
                  </a:lnTo>
                  <a:lnTo>
                    <a:pt x="247254" y="39401"/>
                  </a:lnTo>
                  <a:lnTo>
                    <a:pt x="235453" y="54525"/>
                  </a:lnTo>
                  <a:lnTo>
                    <a:pt x="218345" y="98419"/>
                  </a:lnTo>
                  <a:lnTo>
                    <a:pt x="212874" y="138409"/>
                  </a:lnTo>
                  <a:lnTo>
                    <a:pt x="217833" y="162870"/>
                  </a:lnTo>
                  <a:lnTo>
                    <a:pt x="233779" y="193250"/>
                  </a:lnTo>
                  <a:lnTo>
                    <a:pt x="256442" y="217070"/>
                  </a:lnTo>
                  <a:lnTo>
                    <a:pt x="265717" y="224477"/>
                  </a:lnTo>
                  <a:lnTo>
                    <a:pt x="275411" y="228245"/>
                  </a:lnTo>
                  <a:lnTo>
                    <a:pt x="295540" y="229312"/>
                  </a:lnTo>
                  <a:lnTo>
                    <a:pt x="357969" y="218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624671" y="5748559"/>
              <a:ext cx="168544" cy="284271"/>
            </a:xfrm>
            <a:custGeom>
              <a:avLst/>
              <a:gdLst/>
              <a:ahLst/>
              <a:cxnLst/>
              <a:rect l="0" t="0" r="0" b="0"/>
              <a:pathLst>
                <a:path w="168544" h="284271">
                  <a:moveTo>
                    <a:pt x="102417" y="0"/>
                  </a:moveTo>
                  <a:lnTo>
                    <a:pt x="59725" y="3120"/>
                  </a:lnTo>
                  <a:lnTo>
                    <a:pt x="40159" y="9576"/>
                  </a:lnTo>
                  <a:lnTo>
                    <a:pt x="23664" y="20244"/>
                  </a:lnTo>
                  <a:lnTo>
                    <a:pt x="11653" y="35903"/>
                  </a:lnTo>
                  <a:lnTo>
                    <a:pt x="3586" y="55732"/>
                  </a:lnTo>
                  <a:lnTo>
                    <a:pt x="0" y="80142"/>
                  </a:lnTo>
                  <a:lnTo>
                    <a:pt x="2554" y="89693"/>
                  </a:lnTo>
                  <a:lnTo>
                    <a:pt x="7765" y="97230"/>
                  </a:lnTo>
                  <a:lnTo>
                    <a:pt x="22915" y="108724"/>
                  </a:lnTo>
                  <a:lnTo>
                    <a:pt x="77043" y="129380"/>
                  </a:lnTo>
                  <a:lnTo>
                    <a:pt x="121451" y="152202"/>
                  </a:lnTo>
                  <a:lnTo>
                    <a:pt x="138562" y="165521"/>
                  </a:lnTo>
                  <a:lnTo>
                    <a:pt x="155761" y="191763"/>
                  </a:lnTo>
                  <a:lnTo>
                    <a:pt x="168265" y="221765"/>
                  </a:lnTo>
                  <a:lnTo>
                    <a:pt x="168543" y="232072"/>
                  </a:lnTo>
                  <a:lnTo>
                    <a:pt x="162612" y="252882"/>
                  </a:lnTo>
                  <a:lnTo>
                    <a:pt x="149057" y="267590"/>
                  </a:lnTo>
                  <a:lnTo>
                    <a:pt x="140529" y="273150"/>
                  </a:lnTo>
                  <a:lnTo>
                    <a:pt x="8136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780352" y="305326"/>
            <a:ext cx="2568955" cy="715939"/>
            <a:chOff x="6780352" y="305326"/>
            <a:chExt cx="2568955" cy="715939"/>
          </a:xfrm>
        </p:grpSpPr>
        <p:sp>
          <p:nvSpPr>
            <p:cNvPr id="206" name="Freeform 205"/>
            <p:cNvSpPr/>
            <p:nvPr/>
          </p:nvSpPr>
          <p:spPr>
            <a:xfrm>
              <a:off x="6801409" y="305326"/>
              <a:ext cx="198437" cy="414076"/>
            </a:xfrm>
            <a:custGeom>
              <a:avLst/>
              <a:gdLst/>
              <a:ahLst/>
              <a:cxnLst/>
              <a:rect l="0" t="0" r="0" b="0"/>
              <a:pathLst>
                <a:path w="198437" h="414076">
                  <a:moveTo>
                    <a:pt x="168456" y="0"/>
                  </a:moveTo>
                  <a:lnTo>
                    <a:pt x="162390" y="34792"/>
                  </a:lnTo>
                  <a:lnTo>
                    <a:pt x="170031" y="93657"/>
                  </a:lnTo>
                  <a:lnTo>
                    <a:pt x="177216" y="156280"/>
                  </a:lnTo>
                  <a:lnTo>
                    <a:pt x="185871" y="210505"/>
                  </a:lnTo>
                  <a:lnTo>
                    <a:pt x="191913" y="271995"/>
                  </a:lnTo>
                  <a:lnTo>
                    <a:pt x="198436" y="329548"/>
                  </a:lnTo>
                  <a:lnTo>
                    <a:pt x="193977" y="371905"/>
                  </a:lnTo>
                  <a:lnTo>
                    <a:pt x="188979" y="382467"/>
                  </a:lnTo>
                  <a:lnTo>
                    <a:pt x="174069" y="397323"/>
                  </a:lnTo>
                  <a:lnTo>
                    <a:pt x="145942" y="412263"/>
                  </a:lnTo>
                  <a:lnTo>
                    <a:pt x="125694" y="414075"/>
                  </a:lnTo>
                  <a:lnTo>
                    <a:pt x="65209" y="411067"/>
                  </a:lnTo>
                  <a:lnTo>
                    <a:pt x="19597" y="41070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780352" y="315854"/>
              <a:ext cx="347441" cy="1"/>
            </a:xfrm>
            <a:custGeom>
              <a:avLst/>
              <a:gdLst/>
              <a:ahLst/>
              <a:cxnLst/>
              <a:rect l="0" t="0" r="0" b="0"/>
              <a:pathLst>
                <a:path w="347441" h="1">
                  <a:moveTo>
                    <a:pt x="347440" y="0"/>
                  </a:moveTo>
                  <a:lnTo>
                    <a:pt x="288824" y="0"/>
                  </a:lnTo>
                  <a:lnTo>
                    <a:pt x="233480" y="0"/>
                  </a:lnTo>
                  <a:lnTo>
                    <a:pt x="184473" y="0"/>
                  </a:lnTo>
                  <a:lnTo>
                    <a:pt x="134077" y="0"/>
                  </a:lnTo>
                  <a:lnTo>
                    <a:pt x="71415" y="0"/>
                  </a:lnTo>
                  <a:lnTo>
                    <a:pt x="297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061383" y="508284"/>
              <a:ext cx="139888" cy="210917"/>
            </a:xfrm>
            <a:custGeom>
              <a:avLst/>
              <a:gdLst/>
              <a:ahLst/>
              <a:cxnLst/>
              <a:rect l="0" t="0" r="0" b="0"/>
              <a:pathLst>
                <a:path w="139888" h="210917">
                  <a:moveTo>
                    <a:pt x="24296" y="70783"/>
                  </a:moveTo>
                  <a:lnTo>
                    <a:pt x="79340" y="87571"/>
                  </a:lnTo>
                  <a:lnTo>
                    <a:pt x="104132" y="89943"/>
                  </a:lnTo>
                  <a:lnTo>
                    <a:pt x="124509" y="84758"/>
                  </a:lnTo>
                  <a:lnTo>
                    <a:pt x="133218" y="80099"/>
                  </a:lnTo>
                  <a:lnTo>
                    <a:pt x="137855" y="72315"/>
                  </a:lnTo>
                  <a:lnTo>
                    <a:pt x="139887" y="51186"/>
                  </a:lnTo>
                  <a:lnTo>
                    <a:pt x="133771" y="32438"/>
                  </a:lnTo>
                  <a:lnTo>
                    <a:pt x="128865" y="24162"/>
                  </a:lnTo>
                  <a:lnTo>
                    <a:pt x="114054" y="11848"/>
                  </a:lnTo>
                  <a:lnTo>
                    <a:pt x="94604" y="3645"/>
                  </a:lnTo>
                  <a:lnTo>
                    <a:pt x="70362" y="0"/>
                  </a:lnTo>
                  <a:lnTo>
                    <a:pt x="50229" y="4619"/>
                  </a:lnTo>
                  <a:lnTo>
                    <a:pt x="33482" y="15640"/>
                  </a:lnTo>
                  <a:lnTo>
                    <a:pt x="18240" y="32237"/>
                  </a:lnTo>
                  <a:lnTo>
                    <a:pt x="2095" y="66901"/>
                  </a:lnTo>
                  <a:lnTo>
                    <a:pt x="0" y="93234"/>
                  </a:lnTo>
                  <a:lnTo>
                    <a:pt x="8188" y="142678"/>
                  </a:lnTo>
                  <a:lnTo>
                    <a:pt x="23292" y="169944"/>
                  </a:lnTo>
                  <a:lnTo>
                    <a:pt x="42585" y="192841"/>
                  </a:lnTo>
                  <a:lnTo>
                    <a:pt x="68709" y="208854"/>
                  </a:lnTo>
                  <a:lnTo>
                    <a:pt x="88489" y="210916"/>
                  </a:lnTo>
                  <a:lnTo>
                    <a:pt x="129581" y="207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246155" y="311492"/>
              <a:ext cx="102737" cy="404446"/>
            </a:xfrm>
            <a:custGeom>
              <a:avLst/>
              <a:gdLst/>
              <a:ahLst/>
              <a:cxnLst/>
              <a:rect l="0" t="0" r="0" b="0"/>
              <a:pathLst>
                <a:path w="102737" h="404446">
                  <a:moveTo>
                    <a:pt x="81679" y="404445"/>
                  </a:moveTo>
                  <a:lnTo>
                    <a:pt x="66038" y="378059"/>
                  </a:lnTo>
                  <a:lnTo>
                    <a:pt x="50470" y="325880"/>
                  </a:lnTo>
                  <a:lnTo>
                    <a:pt x="41719" y="265184"/>
                  </a:lnTo>
                  <a:lnTo>
                    <a:pt x="31585" y="208134"/>
                  </a:lnTo>
                  <a:lnTo>
                    <a:pt x="18318" y="151805"/>
                  </a:lnTo>
                  <a:lnTo>
                    <a:pt x="4433" y="95618"/>
                  </a:lnTo>
                  <a:lnTo>
                    <a:pt x="0" y="40629"/>
                  </a:lnTo>
                  <a:lnTo>
                    <a:pt x="3653" y="16971"/>
                  </a:lnTo>
                  <a:lnTo>
                    <a:pt x="9774" y="9259"/>
                  </a:lnTo>
                  <a:lnTo>
                    <a:pt x="29055" y="689"/>
                  </a:lnTo>
                  <a:lnTo>
                    <a:pt x="50101" y="0"/>
                  </a:lnTo>
                  <a:lnTo>
                    <a:pt x="69984" y="4763"/>
                  </a:lnTo>
                  <a:lnTo>
                    <a:pt x="102736" y="25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222549" y="53695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88517" y="11178"/>
                  </a:lnTo>
                  <a:lnTo>
                    <a:pt x="32960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424671" y="345926"/>
              <a:ext cx="124263" cy="348955"/>
            </a:xfrm>
            <a:custGeom>
              <a:avLst/>
              <a:gdLst/>
              <a:ahLst/>
              <a:cxnLst/>
              <a:rect l="0" t="0" r="0" b="0"/>
              <a:pathLst>
                <a:path w="124263" h="348955">
                  <a:moveTo>
                    <a:pt x="82148" y="348954"/>
                  </a:moveTo>
                  <a:lnTo>
                    <a:pt x="54636" y="285527"/>
                  </a:lnTo>
                  <a:lnTo>
                    <a:pt x="36598" y="227518"/>
                  </a:lnTo>
                  <a:lnTo>
                    <a:pt x="22501" y="166996"/>
                  </a:lnTo>
                  <a:lnTo>
                    <a:pt x="8451" y="115700"/>
                  </a:lnTo>
                  <a:lnTo>
                    <a:pt x="0" y="60854"/>
                  </a:lnTo>
                  <a:lnTo>
                    <a:pt x="4125" y="24555"/>
                  </a:lnTo>
                  <a:lnTo>
                    <a:pt x="9076" y="15705"/>
                  </a:lnTo>
                  <a:lnTo>
                    <a:pt x="23934" y="2752"/>
                  </a:lnTo>
                  <a:lnTo>
                    <a:pt x="32811" y="0"/>
                  </a:lnTo>
                  <a:lnTo>
                    <a:pt x="52031" y="61"/>
                  </a:lnTo>
                  <a:lnTo>
                    <a:pt x="82583" y="6673"/>
                  </a:lnTo>
                  <a:lnTo>
                    <a:pt x="124262" y="33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369948" y="547481"/>
              <a:ext cx="136872" cy="8335"/>
            </a:xfrm>
            <a:custGeom>
              <a:avLst/>
              <a:gdLst/>
              <a:ahLst/>
              <a:cxnLst/>
              <a:rect l="0" t="0" r="0" b="0"/>
              <a:pathLst>
                <a:path w="136872" h="8335">
                  <a:moveTo>
                    <a:pt x="136871" y="0"/>
                  </a:moveTo>
                  <a:lnTo>
                    <a:pt x="99392" y="8334"/>
                  </a:lnTo>
                  <a:lnTo>
                    <a:pt x="61425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562203" y="536394"/>
              <a:ext cx="132444" cy="192918"/>
            </a:xfrm>
            <a:custGeom>
              <a:avLst/>
              <a:gdLst/>
              <a:ahLst/>
              <a:cxnLst/>
              <a:rect l="0" t="0" r="0" b="0"/>
              <a:pathLst>
                <a:path w="132444" h="192918">
                  <a:moveTo>
                    <a:pt x="7786" y="74258"/>
                  </a:moveTo>
                  <a:lnTo>
                    <a:pt x="62831" y="91047"/>
                  </a:lnTo>
                  <a:lnTo>
                    <a:pt x="87623" y="93418"/>
                  </a:lnTo>
                  <a:lnTo>
                    <a:pt x="111120" y="88233"/>
                  </a:lnTo>
                  <a:lnTo>
                    <a:pt x="122299" y="83575"/>
                  </a:lnTo>
                  <a:lnTo>
                    <a:pt x="128581" y="75790"/>
                  </a:lnTo>
                  <a:lnTo>
                    <a:pt x="132443" y="54662"/>
                  </a:lnTo>
                  <a:lnTo>
                    <a:pt x="127140" y="35913"/>
                  </a:lnTo>
                  <a:lnTo>
                    <a:pt x="115815" y="19781"/>
                  </a:lnTo>
                  <a:lnTo>
                    <a:pt x="99083" y="4813"/>
                  </a:lnTo>
                  <a:lnTo>
                    <a:pt x="89708" y="1055"/>
                  </a:lnTo>
                  <a:lnTo>
                    <a:pt x="69932" y="0"/>
                  </a:lnTo>
                  <a:lnTo>
                    <a:pt x="52564" y="6549"/>
                  </a:lnTo>
                  <a:lnTo>
                    <a:pt x="37046" y="18429"/>
                  </a:lnTo>
                  <a:lnTo>
                    <a:pt x="16325" y="44848"/>
                  </a:lnTo>
                  <a:lnTo>
                    <a:pt x="3428" y="76073"/>
                  </a:lnTo>
                  <a:lnTo>
                    <a:pt x="0" y="101191"/>
                  </a:lnTo>
                  <a:lnTo>
                    <a:pt x="9249" y="141640"/>
                  </a:lnTo>
                  <a:lnTo>
                    <a:pt x="23644" y="163087"/>
                  </a:lnTo>
                  <a:lnTo>
                    <a:pt x="41741" y="179249"/>
                  </a:lnTo>
                  <a:lnTo>
                    <a:pt x="61482" y="190331"/>
                  </a:lnTo>
                  <a:lnTo>
                    <a:pt x="81953" y="192917"/>
                  </a:lnTo>
                  <a:lnTo>
                    <a:pt x="113071" y="190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733824" y="515896"/>
              <a:ext cx="99379" cy="217449"/>
            </a:xfrm>
            <a:custGeom>
              <a:avLst/>
              <a:gdLst/>
              <a:ahLst/>
              <a:cxnLst/>
              <a:rect l="0" t="0" r="0" b="0"/>
              <a:pathLst>
                <a:path w="99379" h="217449">
                  <a:moveTo>
                    <a:pt x="15150" y="136870"/>
                  </a:moveTo>
                  <a:lnTo>
                    <a:pt x="34278" y="199128"/>
                  </a:lnTo>
                  <a:lnTo>
                    <a:pt x="45488" y="215623"/>
                  </a:lnTo>
                  <a:lnTo>
                    <a:pt x="48243" y="217448"/>
                  </a:lnTo>
                  <a:lnTo>
                    <a:pt x="48911" y="215155"/>
                  </a:lnTo>
                  <a:lnTo>
                    <a:pt x="45363" y="202079"/>
                  </a:lnTo>
                  <a:lnTo>
                    <a:pt x="23143" y="147898"/>
                  </a:lnTo>
                  <a:lnTo>
                    <a:pt x="4750" y="94822"/>
                  </a:lnTo>
                  <a:lnTo>
                    <a:pt x="0" y="73729"/>
                  </a:lnTo>
                  <a:lnTo>
                    <a:pt x="1788" y="52655"/>
                  </a:lnTo>
                  <a:lnTo>
                    <a:pt x="9601" y="34711"/>
                  </a:lnTo>
                  <a:lnTo>
                    <a:pt x="14961" y="26650"/>
                  </a:lnTo>
                  <a:lnTo>
                    <a:pt x="23213" y="21276"/>
                  </a:lnTo>
                  <a:lnTo>
                    <a:pt x="84970" y="4236"/>
                  </a:lnTo>
                  <a:lnTo>
                    <a:pt x="993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885845" y="528620"/>
              <a:ext cx="139739" cy="189883"/>
            </a:xfrm>
            <a:custGeom>
              <a:avLst/>
              <a:gdLst/>
              <a:ahLst/>
              <a:cxnLst/>
              <a:rect l="0" t="0" r="0" b="0"/>
              <a:pathLst>
                <a:path w="139739" h="189883">
                  <a:moveTo>
                    <a:pt x="126341" y="8333"/>
                  </a:moveTo>
                  <a:lnTo>
                    <a:pt x="88863" y="0"/>
                  </a:lnTo>
                  <a:lnTo>
                    <a:pt x="65230" y="1120"/>
                  </a:lnTo>
                  <a:lnTo>
                    <a:pt x="33365" y="14904"/>
                  </a:lnTo>
                  <a:lnTo>
                    <a:pt x="16388" y="27241"/>
                  </a:lnTo>
                  <a:lnTo>
                    <a:pt x="7284" y="46762"/>
                  </a:lnTo>
                  <a:lnTo>
                    <a:pt x="4856" y="58519"/>
                  </a:lnTo>
                  <a:lnTo>
                    <a:pt x="6746" y="68697"/>
                  </a:lnTo>
                  <a:lnTo>
                    <a:pt x="18206" y="86244"/>
                  </a:lnTo>
                  <a:lnTo>
                    <a:pt x="38117" y="95602"/>
                  </a:lnTo>
                  <a:lnTo>
                    <a:pt x="100296" y="104443"/>
                  </a:lnTo>
                  <a:lnTo>
                    <a:pt x="119055" y="113830"/>
                  </a:lnTo>
                  <a:lnTo>
                    <a:pt x="132072" y="128920"/>
                  </a:lnTo>
                  <a:lnTo>
                    <a:pt x="137181" y="137857"/>
                  </a:lnTo>
                  <a:lnTo>
                    <a:pt x="139738" y="157146"/>
                  </a:lnTo>
                  <a:lnTo>
                    <a:pt x="138782" y="167203"/>
                  </a:lnTo>
                  <a:lnTo>
                    <a:pt x="134635" y="175078"/>
                  </a:lnTo>
                  <a:lnTo>
                    <a:pt x="120669" y="186947"/>
                  </a:lnTo>
                  <a:lnTo>
                    <a:pt x="99643" y="189882"/>
                  </a:lnTo>
                  <a:lnTo>
                    <a:pt x="36691" y="180420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068107" y="579067"/>
              <a:ext cx="140071" cy="169114"/>
            </a:xfrm>
            <a:custGeom>
              <a:avLst/>
              <a:gdLst/>
              <a:ahLst/>
              <a:cxnLst/>
              <a:rect l="0" t="0" r="0" b="0"/>
              <a:pathLst>
                <a:path w="140071" h="169114">
                  <a:moveTo>
                    <a:pt x="80950" y="10528"/>
                  </a:moveTo>
                  <a:lnTo>
                    <a:pt x="58593" y="10528"/>
                  </a:lnTo>
                  <a:lnTo>
                    <a:pt x="27922" y="21707"/>
                  </a:lnTo>
                  <a:lnTo>
                    <a:pt x="13319" y="36554"/>
                  </a:lnTo>
                  <a:lnTo>
                    <a:pt x="7786" y="45426"/>
                  </a:lnTo>
                  <a:lnTo>
                    <a:pt x="0" y="85859"/>
                  </a:lnTo>
                  <a:lnTo>
                    <a:pt x="4418" y="108739"/>
                  </a:lnTo>
                  <a:lnTo>
                    <a:pt x="20059" y="134774"/>
                  </a:lnTo>
                  <a:lnTo>
                    <a:pt x="42631" y="157306"/>
                  </a:lnTo>
                  <a:lnTo>
                    <a:pt x="51894" y="164532"/>
                  </a:lnTo>
                  <a:lnTo>
                    <a:pt x="61579" y="168180"/>
                  </a:lnTo>
                  <a:lnTo>
                    <a:pt x="81700" y="169113"/>
                  </a:lnTo>
                  <a:lnTo>
                    <a:pt x="99220" y="162509"/>
                  </a:lnTo>
                  <a:lnTo>
                    <a:pt x="114806" y="150605"/>
                  </a:lnTo>
                  <a:lnTo>
                    <a:pt x="129532" y="133616"/>
                  </a:lnTo>
                  <a:lnTo>
                    <a:pt x="137637" y="111247"/>
                  </a:lnTo>
                  <a:lnTo>
                    <a:pt x="140070" y="86878"/>
                  </a:lnTo>
                  <a:lnTo>
                    <a:pt x="137251" y="64349"/>
                  </a:lnTo>
                  <a:lnTo>
                    <a:pt x="128979" y="45757"/>
                  </a:lnTo>
                  <a:lnTo>
                    <a:pt x="914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264870" y="567036"/>
              <a:ext cx="147400" cy="191016"/>
            </a:xfrm>
            <a:custGeom>
              <a:avLst/>
              <a:gdLst/>
              <a:ahLst/>
              <a:cxnLst/>
              <a:rect l="0" t="0" r="0" b="0"/>
              <a:pathLst>
                <a:path w="147400" h="191016">
                  <a:moveTo>
                    <a:pt x="0" y="85730"/>
                  </a:moveTo>
                  <a:lnTo>
                    <a:pt x="3120" y="128422"/>
                  </a:lnTo>
                  <a:lnTo>
                    <a:pt x="15619" y="180780"/>
                  </a:lnTo>
                  <a:lnTo>
                    <a:pt x="15092" y="180682"/>
                  </a:lnTo>
                  <a:lnTo>
                    <a:pt x="13571" y="177107"/>
                  </a:lnTo>
                  <a:lnTo>
                    <a:pt x="7811" y="116755"/>
                  </a:lnTo>
                  <a:lnTo>
                    <a:pt x="1544" y="61053"/>
                  </a:lnTo>
                  <a:lnTo>
                    <a:pt x="6047" y="24606"/>
                  </a:lnTo>
                  <a:lnTo>
                    <a:pt x="11051" y="15735"/>
                  </a:lnTo>
                  <a:lnTo>
                    <a:pt x="25968" y="2759"/>
                  </a:lnTo>
                  <a:lnTo>
                    <a:pt x="34859" y="0"/>
                  </a:lnTo>
                  <a:lnTo>
                    <a:pt x="54098" y="55"/>
                  </a:lnTo>
                  <a:lnTo>
                    <a:pt x="71226" y="10218"/>
                  </a:lnTo>
                  <a:lnTo>
                    <a:pt x="94024" y="38790"/>
                  </a:lnTo>
                  <a:lnTo>
                    <a:pt x="117099" y="90366"/>
                  </a:lnTo>
                  <a:lnTo>
                    <a:pt x="133459" y="151245"/>
                  </a:lnTo>
                  <a:lnTo>
                    <a:pt x="136524" y="173340"/>
                  </a:lnTo>
                  <a:lnTo>
                    <a:pt x="138979" y="179231"/>
                  </a:lnTo>
                  <a:lnTo>
                    <a:pt x="147399" y="191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676221" y="312549"/>
              <a:ext cx="209832" cy="466734"/>
            </a:xfrm>
            <a:custGeom>
              <a:avLst/>
              <a:gdLst/>
              <a:ahLst/>
              <a:cxnLst/>
              <a:rect l="0" t="0" r="0" b="0"/>
              <a:pathLst>
                <a:path w="209832" h="466734">
                  <a:moveTo>
                    <a:pt x="209831" y="108590"/>
                  </a:moveTo>
                  <a:lnTo>
                    <a:pt x="190703" y="55885"/>
                  </a:lnTo>
                  <a:lnTo>
                    <a:pt x="172058" y="32403"/>
                  </a:lnTo>
                  <a:lnTo>
                    <a:pt x="144827" y="11797"/>
                  </a:lnTo>
                  <a:lnTo>
                    <a:pt x="124788" y="2010"/>
                  </a:lnTo>
                  <a:lnTo>
                    <a:pt x="104184" y="0"/>
                  </a:lnTo>
                  <a:lnTo>
                    <a:pt x="93776" y="1102"/>
                  </a:lnTo>
                  <a:lnTo>
                    <a:pt x="75973" y="11685"/>
                  </a:lnTo>
                  <a:lnTo>
                    <a:pt x="45479" y="47075"/>
                  </a:lnTo>
                  <a:lnTo>
                    <a:pt x="25331" y="89030"/>
                  </a:lnTo>
                  <a:lnTo>
                    <a:pt x="13206" y="141165"/>
                  </a:lnTo>
                  <a:lnTo>
                    <a:pt x="3004" y="203260"/>
                  </a:lnTo>
                  <a:lnTo>
                    <a:pt x="0" y="256666"/>
                  </a:lnTo>
                  <a:lnTo>
                    <a:pt x="6594" y="319033"/>
                  </a:lnTo>
                  <a:lnTo>
                    <a:pt x="11182" y="357597"/>
                  </a:lnTo>
                  <a:lnTo>
                    <a:pt x="33383" y="413433"/>
                  </a:lnTo>
                  <a:lnTo>
                    <a:pt x="50185" y="439770"/>
                  </a:lnTo>
                  <a:lnTo>
                    <a:pt x="75571" y="462391"/>
                  </a:lnTo>
                  <a:lnTo>
                    <a:pt x="85229" y="466120"/>
                  </a:lnTo>
                  <a:lnTo>
                    <a:pt x="141950" y="466733"/>
                  </a:lnTo>
                  <a:lnTo>
                    <a:pt x="162504" y="460397"/>
                  </a:lnTo>
                  <a:lnTo>
                    <a:pt x="209831" y="434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949223" y="67382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8211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980808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096622" y="452725"/>
              <a:ext cx="42114" cy="357970"/>
            </a:xfrm>
            <a:custGeom>
              <a:avLst/>
              <a:gdLst/>
              <a:ahLst/>
              <a:cxnLst/>
              <a:rect l="0" t="0" r="0" b="0"/>
              <a:pathLst>
                <a:path w="42114" h="357970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8333" y="159878"/>
                  </a:lnTo>
                  <a:lnTo>
                    <a:pt x="15684" y="217324"/>
                  </a:lnTo>
                  <a:lnTo>
                    <a:pt x="28401" y="270872"/>
                  </a:lnTo>
                  <a:lnTo>
                    <a:pt x="39059" y="323390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022922" y="61065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3" y="1464"/>
                  </a:lnTo>
                  <a:lnTo>
                    <a:pt x="32185" y="54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9191378" y="694880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60214" y="60214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201907" y="652766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30588" y="19151"/>
                  </a:lnTo>
                  <a:lnTo>
                    <a:pt x="103490" y="73218"/>
                  </a:lnTo>
                  <a:lnTo>
                    <a:pt x="81334" y="129398"/>
                  </a:lnTo>
                  <a:lnTo>
                    <a:pt x="55987" y="190869"/>
                  </a:lnTo>
                  <a:lnTo>
                    <a:pt x="30859" y="254339"/>
                  </a:lnTo>
                  <a:lnTo>
                    <a:pt x="13433" y="30581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6" name="Freeform 225"/>
          <p:cNvSpPr/>
          <p:nvPr/>
        </p:nvSpPr>
        <p:spPr>
          <a:xfrm>
            <a:off x="6769823" y="1495046"/>
            <a:ext cx="94758" cy="1"/>
          </a:xfrm>
          <a:custGeom>
            <a:avLst/>
            <a:gdLst/>
            <a:ahLst/>
            <a:cxnLst/>
            <a:rect l="0" t="0" r="0" b="0"/>
            <a:pathLst>
              <a:path w="94758" h="1">
                <a:moveTo>
                  <a:pt x="94757" y="0"/>
                </a:moveTo>
                <a:lnTo>
                  <a:pt x="36140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5" name="Group 234"/>
          <p:cNvGrpSpPr/>
          <p:nvPr/>
        </p:nvGrpSpPr>
        <p:grpSpPr>
          <a:xfrm>
            <a:off x="7054093" y="1306604"/>
            <a:ext cx="1589804" cy="567469"/>
            <a:chOff x="7054093" y="1306604"/>
            <a:chExt cx="1589804" cy="567469"/>
          </a:xfrm>
        </p:grpSpPr>
        <p:sp>
          <p:nvSpPr>
            <p:cNvPr id="227" name="Freeform 226"/>
            <p:cNvSpPr/>
            <p:nvPr/>
          </p:nvSpPr>
          <p:spPr>
            <a:xfrm>
              <a:off x="7054093" y="1306604"/>
              <a:ext cx="326384" cy="567469"/>
            </a:xfrm>
            <a:custGeom>
              <a:avLst/>
              <a:gdLst/>
              <a:ahLst/>
              <a:cxnLst/>
              <a:rect l="0" t="0" r="0" b="0"/>
              <a:pathLst>
                <a:path w="326384" h="567469">
                  <a:moveTo>
                    <a:pt x="0" y="504297"/>
                  </a:moveTo>
                  <a:lnTo>
                    <a:pt x="3120" y="461605"/>
                  </a:lnTo>
                  <a:lnTo>
                    <a:pt x="14654" y="408777"/>
                  </a:lnTo>
                  <a:lnTo>
                    <a:pt x="24750" y="359141"/>
                  </a:lnTo>
                  <a:lnTo>
                    <a:pt x="29560" y="307390"/>
                  </a:lnTo>
                  <a:lnTo>
                    <a:pt x="39591" y="251972"/>
                  </a:lnTo>
                  <a:lnTo>
                    <a:pt x="49425" y="204016"/>
                  </a:lnTo>
                  <a:lnTo>
                    <a:pt x="59748" y="153932"/>
                  </a:lnTo>
                  <a:lnTo>
                    <a:pt x="73716" y="97614"/>
                  </a:lnTo>
                  <a:lnTo>
                    <a:pt x="87741" y="52348"/>
                  </a:lnTo>
                  <a:lnTo>
                    <a:pt x="91249" y="48580"/>
                  </a:lnTo>
                  <a:lnTo>
                    <a:pt x="94758" y="49577"/>
                  </a:lnTo>
                  <a:lnTo>
                    <a:pt x="98267" y="53751"/>
                  </a:lnTo>
                  <a:lnTo>
                    <a:pt x="107480" y="106812"/>
                  </a:lnTo>
                  <a:lnTo>
                    <a:pt x="119757" y="160879"/>
                  </a:lnTo>
                  <a:lnTo>
                    <a:pt x="134617" y="215450"/>
                  </a:lnTo>
                  <a:lnTo>
                    <a:pt x="146007" y="239050"/>
                  </a:lnTo>
                  <a:lnTo>
                    <a:pt x="154660" y="245578"/>
                  </a:lnTo>
                  <a:lnTo>
                    <a:pt x="176752" y="249711"/>
                  </a:lnTo>
                  <a:lnTo>
                    <a:pt x="186855" y="245665"/>
                  </a:lnTo>
                  <a:lnTo>
                    <a:pt x="204319" y="228693"/>
                  </a:lnTo>
                  <a:lnTo>
                    <a:pt x="233425" y="179669"/>
                  </a:lnTo>
                  <a:lnTo>
                    <a:pt x="251653" y="124925"/>
                  </a:lnTo>
                  <a:lnTo>
                    <a:pt x="270095" y="63441"/>
                  </a:lnTo>
                  <a:lnTo>
                    <a:pt x="290107" y="0"/>
                  </a:lnTo>
                  <a:lnTo>
                    <a:pt x="291671" y="1983"/>
                  </a:lnTo>
                  <a:lnTo>
                    <a:pt x="294387" y="53577"/>
                  </a:lnTo>
                  <a:lnTo>
                    <a:pt x="294676" y="107928"/>
                  </a:lnTo>
                  <a:lnTo>
                    <a:pt x="294762" y="169655"/>
                  </a:lnTo>
                  <a:lnTo>
                    <a:pt x="294782" y="215577"/>
                  </a:lnTo>
                  <a:lnTo>
                    <a:pt x="294791" y="260164"/>
                  </a:lnTo>
                  <a:lnTo>
                    <a:pt x="295965" y="303377"/>
                  </a:lnTo>
                  <a:lnTo>
                    <a:pt x="302033" y="365997"/>
                  </a:lnTo>
                  <a:lnTo>
                    <a:pt x="305520" y="419775"/>
                  </a:lnTo>
                  <a:lnTo>
                    <a:pt x="313467" y="473694"/>
                  </a:lnTo>
                  <a:lnTo>
                    <a:pt x="322776" y="533456"/>
                  </a:lnTo>
                  <a:lnTo>
                    <a:pt x="326383" y="567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445957" y="1660396"/>
              <a:ext cx="218790" cy="182131"/>
            </a:xfrm>
            <a:custGeom>
              <a:avLst/>
              <a:gdLst/>
              <a:ahLst/>
              <a:cxnLst/>
              <a:rect l="0" t="0" r="0" b="0"/>
              <a:pathLst>
                <a:path w="218790" h="182131">
                  <a:moveTo>
                    <a:pt x="134561" y="97863"/>
                  </a:moveTo>
                  <a:lnTo>
                    <a:pt x="131441" y="55171"/>
                  </a:lnTo>
                  <a:lnTo>
                    <a:pt x="124985" y="35605"/>
                  </a:lnTo>
                  <a:lnTo>
                    <a:pt x="114317" y="19110"/>
                  </a:lnTo>
                  <a:lnTo>
                    <a:pt x="98658" y="7099"/>
                  </a:lnTo>
                  <a:lnTo>
                    <a:pt x="89569" y="2259"/>
                  </a:lnTo>
                  <a:lnTo>
                    <a:pt x="70110" y="0"/>
                  </a:lnTo>
                  <a:lnTo>
                    <a:pt x="60008" y="1035"/>
                  </a:lnTo>
                  <a:lnTo>
                    <a:pt x="42544" y="11544"/>
                  </a:lnTo>
                  <a:lnTo>
                    <a:pt x="28154" y="27914"/>
                  </a:lnTo>
                  <a:lnTo>
                    <a:pt x="5486" y="77300"/>
                  </a:lnTo>
                  <a:lnTo>
                    <a:pt x="0" y="114127"/>
                  </a:lnTo>
                  <a:lnTo>
                    <a:pt x="3964" y="149085"/>
                  </a:lnTo>
                  <a:lnTo>
                    <a:pt x="12567" y="167811"/>
                  </a:lnTo>
                  <a:lnTo>
                    <a:pt x="18137" y="176081"/>
                  </a:lnTo>
                  <a:lnTo>
                    <a:pt x="26529" y="180424"/>
                  </a:lnTo>
                  <a:lnTo>
                    <a:pt x="48332" y="182130"/>
                  </a:lnTo>
                  <a:lnTo>
                    <a:pt x="67381" y="175869"/>
                  </a:lnTo>
                  <a:lnTo>
                    <a:pt x="75736" y="170924"/>
                  </a:lnTo>
                  <a:lnTo>
                    <a:pt x="88140" y="156071"/>
                  </a:lnTo>
                  <a:lnTo>
                    <a:pt x="105634" y="117939"/>
                  </a:lnTo>
                  <a:lnTo>
                    <a:pt x="113119" y="76395"/>
                  </a:lnTo>
                  <a:lnTo>
                    <a:pt x="115587" y="76532"/>
                  </a:lnTo>
                  <a:lnTo>
                    <a:pt x="121449" y="86043"/>
                  </a:lnTo>
                  <a:lnTo>
                    <a:pt x="137863" y="117625"/>
                  </a:lnTo>
                  <a:lnTo>
                    <a:pt x="163289" y="146740"/>
                  </a:lnTo>
                  <a:lnTo>
                    <a:pt x="183204" y="154681"/>
                  </a:lnTo>
                  <a:lnTo>
                    <a:pt x="218789" y="161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679580" y="1388950"/>
              <a:ext cx="132566" cy="460330"/>
            </a:xfrm>
            <a:custGeom>
              <a:avLst/>
              <a:gdLst/>
              <a:ahLst/>
              <a:cxnLst/>
              <a:rect l="0" t="0" r="0" b="0"/>
              <a:pathLst>
                <a:path w="132566" h="460330">
                  <a:moveTo>
                    <a:pt x="111508" y="358780"/>
                  </a:moveTo>
                  <a:lnTo>
                    <a:pt x="105919" y="336423"/>
                  </a:lnTo>
                  <a:lnTo>
                    <a:pt x="93816" y="319208"/>
                  </a:lnTo>
                  <a:lnTo>
                    <a:pt x="85675" y="311342"/>
                  </a:lnTo>
                  <a:lnTo>
                    <a:pt x="76738" y="307267"/>
                  </a:lnTo>
                  <a:lnTo>
                    <a:pt x="57450" y="305860"/>
                  </a:lnTo>
                  <a:lnTo>
                    <a:pt x="40299" y="312253"/>
                  </a:lnTo>
                  <a:lnTo>
                    <a:pt x="32450" y="317234"/>
                  </a:lnTo>
                  <a:lnTo>
                    <a:pt x="10225" y="346600"/>
                  </a:lnTo>
                  <a:lnTo>
                    <a:pt x="0" y="384937"/>
                  </a:lnTo>
                  <a:lnTo>
                    <a:pt x="2560" y="425932"/>
                  </a:lnTo>
                  <a:lnTo>
                    <a:pt x="10835" y="447507"/>
                  </a:lnTo>
                  <a:lnTo>
                    <a:pt x="16316" y="456536"/>
                  </a:lnTo>
                  <a:lnTo>
                    <a:pt x="23480" y="460216"/>
                  </a:lnTo>
                  <a:lnTo>
                    <a:pt x="31766" y="460329"/>
                  </a:lnTo>
                  <a:lnTo>
                    <a:pt x="40799" y="458065"/>
                  </a:lnTo>
                  <a:lnTo>
                    <a:pt x="57075" y="446191"/>
                  </a:lnTo>
                  <a:lnTo>
                    <a:pt x="70938" y="428045"/>
                  </a:lnTo>
                  <a:lnTo>
                    <a:pt x="98828" y="364753"/>
                  </a:lnTo>
                  <a:lnTo>
                    <a:pt x="110173" y="310610"/>
                  </a:lnTo>
                  <a:lnTo>
                    <a:pt x="119347" y="258668"/>
                  </a:lnTo>
                  <a:lnTo>
                    <a:pt x="121239" y="206675"/>
                  </a:lnTo>
                  <a:lnTo>
                    <a:pt x="121801" y="149935"/>
                  </a:lnTo>
                  <a:lnTo>
                    <a:pt x="118847" y="99198"/>
                  </a:lnTo>
                  <a:lnTo>
                    <a:pt x="112958" y="40133"/>
                  </a:lnTo>
                  <a:lnTo>
                    <a:pt x="106348" y="3103"/>
                  </a:lnTo>
                  <a:lnTo>
                    <a:pt x="103389" y="0"/>
                  </a:lnTo>
                  <a:lnTo>
                    <a:pt x="100245" y="2610"/>
                  </a:lnTo>
                  <a:lnTo>
                    <a:pt x="96980" y="9029"/>
                  </a:lnTo>
                  <a:lnTo>
                    <a:pt x="88191" y="72228"/>
                  </a:lnTo>
                  <a:lnTo>
                    <a:pt x="82373" y="126477"/>
                  </a:lnTo>
                  <a:lnTo>
                    <a:pt x="83768" y="182715"/>
                  </a:lnTo>
                  <a:lnTo>
                    <a:pt x="88470" y="240712"/>
                  </a:lnTo>
                  <a:lnTo>
                    <a:pt x="92984" y="291822"/>
                  </a:lnTo>
                  <a:lnTo>
                    <a:pt x="104989" y="345424"/>
                  </a:lnTo>
                  <a:lnTo>
                    <a:pt x="132565" y="3903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906901" y="1663502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334" y="168090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7938487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959544" y="1615799"/>
              <a:ext cx="168487" cy="216160"/>
            </a:xfrm>
            <a:custGeom>
              <a:avLst/>
              <a:gdLst/>
              <a:ahLst/>
              <a:cxnLst/>
              <a:rect l="0" t="0" r="0" b="0"/>
              <a:pathLst>
                <a:path w="168487" h="216160">
                  <a:moveTo>
                    <a:pt x="168456" y="5589"/>
                  </a:moveTo>
                  <a:lnTo>
                    <a:pt x="151688" y="0"/>
                  </a:lnTo>
                  <a:lnTo>
                    <a:pt x="118903" y="2113"/>
                  </a:lnTo>
                  <a:lnTo>
                    <a:pt x="68244" y="21714"/>
                  </a:lnTo>
                  <a:lnTo>
                    <a:pt x="49438" y="34593"/>
                  </a:lnTo>
                  <a:lnTo>
                    <a:pt x="36400" y="51235"/>
                  </a:lnTo>
                  <a:lnTo>
                    <a:pt x="31286" y="60586"/>
                  </a:lnTo>
                  <a:lnTo>
                    <a:pt x="30216" y="69160"/>
                  </a:lnTo>
                  <a:lnTo>
                    <a:pt x="35266" y="84926"/>
                  </a:lnTo>
                  <a:lnTo>
                    <a:pt x="42228" y="90066"/>
                  </a:lnTo>
                  <a:lnTo>
                    <a:pt x="62442" y="95777"/>
                  </a:lnTo>
                  <a:lnTo>
                    <a:pt x="124051" y="102863"/>
                  </a:lnTo>
                  <a:lnTo>
                    <a:pt x="145211" y="109654"/>
                  </a:lnTo>
                  <a:lnTo>
                    <a:pt x="162414" y="120470"/>
                  </a:lnTo>
                  <a:lnTo>
                    <a:pt x="166767" y="127800"/>
                  </a:lnTo>
                  <a:lnTo>
                    <a:pt x="168486" y="145303"/>
                  </a:lnTo>
                  <a:lnTo>
                    <a:pt x="162230" y="161661"/>
                  </a:lnTo>
                  <a:lnTo>
                    <a:pt x="157286" y="169299"/>
                  </a:lnTo>
                  <a:lnTo>
                    <a:pt x="142434" y="180904"/>
                  </a:lnTo>
                  <a:lnTo>
                    <a:pt x="98715" y="197887"/>
                  </a:lnTo>
                  <a:lnTo>
                    <a:pt x="46189" y="205271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215072" y="1663502"/>
              <a:ext cx="141568" cy="171484"/>
            </a:xfrm>
            <a:custGeom>
              <a:avLst/>
              <a:gdLst/>
              <a:ahLst/>
              <a:cxnLst/>
              <a:rect l="0" t="0" r="0" b="0"/>
              <a:pathLst>
                <a:path w="141568" h="171484">
                  <a:moveTo>
                    <a:pt x="70855" y="0"/>
                  </a:moveTo>
                  <a:lnTo>
                    <a:pt x="39573" y="9575"/>
                  </a:lnTo>
                  <a:lnTo>
                    <a:pt x="23417" y="20244"/>
                  </a:lnTo>
                  <a:lnTo>
                    <a:pt x="11557" y="39023"/>
                  </a:lnTo>
                  <a:lnTo>
                    <a:pt x="3557" y="62967"/>
                  </a:lnTo>
                  <a:lnTo>
                    <a:pt x="0" y="89207"/>
                  </a:lnTo>
                  <a:lnTo>
                    <a:pt x="4659" y="113347"/>
                  </a:lnTo>
                  <a:lnTo>
                    <a:pt x="20436" y="143549"/>
                  </a:lnTo>
                  <a:lnTo>
                    <a:pt x="34408" y="158556"/>
                  </a:lnTo>
                  <a:lnTo>
                    <a:pt x="52317" y="169125"/>
                  </a:lnTo>
                  <a:lnTo>
                    <a:pt x="75094" y="171483"/>
                  </a:lnTo>
                  <a:lnTo>
                    <a:pt x="87719" y="170474"/>
                  </a:lnTo>
                  <a:lnTo>
                    <a:pt x="107986" y="159994"/>
                  </a:lnTo>
                  <a:lnTo>
                    <a:pt x="123622" y="143638"/>
                  </a:lnTo>
                  <a:lnTo>
                    <a:pt x="134471" y="124671"/>
                  </a:lnTo>
                  <a:lnTo>
                    <a:pt x="141567" y="88672"/>
                  </a:lnTo>
                  <a:lnTo>
                    <a:pt x="136987" y="65146"/>
                  </a:lnTo>
                  <a:lnTo>
                    <a:pt x="132491" y="53960"/>
                  </a:lnTo>
                  <a:lnTo>
                    <a:pt x="118136" y="38410"/>
                  </a:lnTo>
                  <a:lnTo>
                    <a:pt x="80325" y="18896"/>
                  </a:lnTo>
                  <a:lnTo>
                    <a:pt x="4979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422798" y="1624881"/>
              <a:ext cx="221099" cy="217607"/>
            </a:xfrm>
            <a:custGeom>
              <a:avLst/>
              <a:gdLst/>
              <a:ahLst/>
              <a:cxnLst/>
              <a:rect l="0" t="0" r="0" b="0"/>
              <a:pathLst>
                <a:path w="221099" h="217607">
                  <a:moveTo>
                    <a:pt x="0" y="70207"/>
                  </a:moveTo>
                  <a:lnTo>
                    <a:pt x="23719" y="114169"/>
                  </a:lnTo>
                  <a:lnTo>
                    <a:pt x="33669" y="173540"/>
                  </a:lnTo>
                  <a:lnTo>
                    <a:pt x="37191" y="188662"/>
                  </a:lnTo>
                  <a:lnTo>
                    <a:pt x="36492" y="187782"/>
                  </a:lnTo>
                  <a:lnTo>
                    <a:pt x="34857" y="183685"/>
                  </a:lnTo>
                  <a:lnTo>
                    <a:pt x="32016" y="122426"/>
                  </a:lnTo>
                  <a:lnTo>
                    <a:pt x="37260" y="66614"/>
                  </a:lnTo>
                  <a:lnTo>
                    <a:pt x="46264" y="30148"/>
                  </a:lnTo>
                  <a:lnTo>
                    <a:pt x="51900" y="21274"/>
                  </a:lnTo>
                  <a:lnTo>
                    <a:pt x="67520" y="8295"/>
                  </a:lnTo>
                  <a:lnTo>
                    <a:pt x="89280" y="1746"/>
                  </a:lnTo>
                  <a:lnTo>
                    <a:pt x="101635" y="0"/>
                  </a:lnTo>
                  <a:lnTo>
                    <a:pt x="121600" y="4299"/>
                  </a:lnTo>
                  <a:lnTo>
                    <a:pt x="138272" y="15178"/>
                  </a:lnTo>
                  <a:lnTo>
                    <a:pt x="160812" y="43373"/>
                  </a:lnTo>
                  <a:lnTo>
                    <a:pt x="186270" y="100998"/>
                  </a:lnTo>
                  <a:lnTo>
                    <a:pt x="206634" y="163472"/>
                  </a:lnTo>
                  <a:lnTo>
                    <a:pt x="221098" y="217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6" name="Freeform 235"/>
          <p:cNvSpPr/>
          <p:nvPr/>
        </p:nvSpPr>
        <p:spPr>
          <a:xfrm>
            <a:off x="6443440" y="2674238"/>
            <a:ext cx="115814" cy="1"/>
          </a:xfrm>
          <a:custGeom>
            <a:avLst/>
            <a:gdLst/>
            <a:ahLst/>
            <a:cxnLst/>
            <a:rect l="0" t="0" r="0" b="0"/>
            <a:pathLst>
              <a:path w="115814" h="1">
                <a:moveTo>
                  <a:pt x="115813" y="0"/>
                </a:moveTo>
                <a:lnTo>
                  <a:pt x="5719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C5DC2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1" name="Group 250"/>
          <p:cNvGrpSpPr/>
          <p:nvPr/>
        </p:nvGrpSpPr>
        <p:grpSpPr>
          <a:xfrm>
            <a:off x="6727710" y="2374350"/>
            <a:ext cx="2073364" cy="721029"/>
            <a:chOff x="6727710" y="2374350"/>
            <a:chExt cx="2073364" cy="721029"/>
          </a:xfrm>
        </p:grpSpPr>
        <p:sp>
          <p:nvSpPr>
            <p:cNvPr id="237" name="Freeform 236"/>
            <p:cNvSpPr/>
            <p:nvPr/>
          </p:nvSpPr>
          <p:spPr>
            <a:xfrm>
              <a:off x="6727710" y="2374350"/>
              <a:ext cx="289557" cy="444448"/>
            </a:xfrm>
            <a:custGeom>
              <a:avLst/>
              <a:gdLst/>
              <a:ahLst/>
              <a:cxnLst/>
              <a:rect l="0" t="0" r="0" b="0"/>
              <a:pathLst>
                <a:path w="289557" h="444448">
                  <a:moveTo>
                    <a:pt x="252684" y="15619"/>
                  </a:moveTo>
                  <a:lnTo>
                    <a:pt x="189256" y="0"/>
                  </a:lnTo>
                  <a:lnTo>
                    <a:pt x="141108" y="6857"/>
                  </a:lnTo>
                  <a:lnTo>
                    <a:pt x="87144" y="19477"/>
                  </a:lnTo>
                  <a:lnTo>
                    <a:pt x="59095" y="35349"/>
                  </a:lnTo>
                  <a:lnTo>
                    <a:pt x="46541" y="51294"/>
                  </a:lnTo>
                  <a:lnTo>
                    <a:pt x="41556" y="60459"/>
                  </a:lnTo>
                  <a:lnTo>
                    <a:pt x="39136" y="83121"/>
                  </a:lnTo>
                  <a:lnTo>
                    <a:pt x="43130" y="107621"/>
                  </a:lnTo>
                  <a:lnTo>
                    <a:pt x="58533" y="139975"/>
                  </a:lnTo>
                  <a:lnTo>
                    <a:pt x="71247" y="157066"/>
                  </a:lnTo>
                  <a:lnTo>
                    <a:pt x="97150" y="174252"/>
                  </a:lnTo>
                  <a:lnTo>
                    <a:pt x="158137" y="197866"/>
                  </a:lnTo>
                  <a:lnTo>
                    <a:pt x="221117" y="224737"/>
                  </a:lnTo>
                  <a:lnTo>
                    <a:pt x="262046" y="259567"/>
                  </a:lnTo>
                  <a:lnTo>
                    <a:pt x="278681" y="279628"/>
                  </a:lnTo>
                  <a:lnTo>
                    <a:pt x="287635" y="306481"/>
                  </a:lnTo>
                  <a:lnTo>
                    <a:pt x="289556" y="351365"/>
                  </a:lnTo>
                  <a:lnTo>
                    <a:pt x="284279" y="378918"/>
                  </a:lnTo>
                  <a:lnTo>
                    <a:pt x="274135" y="402863"/>
                  </a:lnTo>
                  <a:lnTo>
                    <a:pt x="258708" y="418964"/>
                  </a:lnTo>
                  <a:lnTo>
                    <a:pt x="220209" y="438833"/>
                  </a:lnTo>
                  <a:lnTo>
                    <a:pt x="157101" y="444447"/>
                  </a:lnTo>
                  <a:lnTo>
                    <a:pt x="96033" y="432413"/>
                  </a:lnTo>
                  <a:lnTo>
                    <a:pt x="39163" y="415591"/>
                  </a:lnTo>
                  <a:lnTo>
                    <a:pt x="0" y="405173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075420" y="2586348"/>
              <a:ext cx="143386" cy="437740"/>
            </a:xfrm>
            <a:custGeom>
              <a:avLst/>
              <a:gdLst/>
              <a:ahLst/>
              <a:cxnLst/>
              <a:rect l="0" t="0" r="0" b="0"/>
              <a:pathLst>
                <a:path w="143386" h="437740">
                  <a:moveTo>
                    <a:pt x="20787" y="172118"/>
                  </a:moveTo>
                  <a:lnTo>
                    <a:pt x="20787" y="221049"/>
                  </a:lnTo>
                  <a:lnTo>
                    <a:pt x="23126" y="251187"/>
                  </a:lnTo>
                  <a:lnTo>
                    <a:pt x="37454" y="308662"/>
                  </a:lnTo>
                  <a:lnTo>
                    <a:pt x="48501" y="371900"/>
                  </a:lnTo>
                  <a:lnTo>
                    <a:pt x="50056" y="410557"/>
                  </a:lnTo>
                  <a:lnTo>
                    <a:pt x="46273" y="433679"/>
                  </a:lnTo>
                  <a:lnTo>
                    <a:pt x="43627" y="437739"/>
                  </a:lnTo>
                  <a:lnTo>
                    <a:pt x="40693" y="436936"/>
                  </a:lnTo>
                  <a:lnTo>
                    <a:pt x="37567" y="432891"/>
                  </a:lnTo>
                  <a:lnTo>
                    <a:pt x="29019" y="380056"/>
                  </a:lnTo>
                  <a:lnTo>
                    <a:pt x="22413" y="320427"/>
                  </a:lnTo>
                  <a:lnTo>
                    <a:pt x="6637" y="260728"/>
                  </a:lnTo>
                  <a:lnTo>
                    <a:pt x="1094" y="200756"/>
                  </a:lnTo>
                  <a:lnTo>
                    <a:pt x="0" y="138521"/>
                  </a:lnTo>
                  <a:lnTo>
                    <a:pt x="8189" y="81167"/>
                  </a:lnTo>
                  <a:lnTo>
                    <a:pt x="21071" y="27897"/>
                  </a:lnTo>
                  <a:lnTo>
                    <a:pt x="24486" y="16309"/>
                  </a:lnTo>
                  <a:lnTo>
                    <a:pt x="31442" y="8584"/>
                  </a:lnTo>
                  <a:lnTo>
                    <a:pt x="51648" y="0"/>
                  </a:lnTo>
                  <a:lnTo>
                    <a:pt x="61249" y="1221"/>
                  </a:lnTo>
                  <a:lnTo>
                    <a:pt x="78154" y="11936"/>
                  </a:lnTo>
                  <a:lnTo>
                    <a:pt x="106902" y="40175"/>
                  </a:lnTo>
                  <a:lnTo>
                    <a:pt x="134495" y="94128"/>
                  </a:lnTo>
                  <a:lnTo>
                    <a:pt x="143385" y="134322"/>
                  </a:lnTo>
                  <a:lnTo>
                    <a:pt x="140431" y="170278"/>
                  </a:lnTo>
                  <a:lnTo>
                    <a:pt x="126557" y="203158"/>
                  </a:lnTo>
                  <a:lnTo>
                    <a:pt x="102039" y="229538"/>
                  </a:lnTo>
                  <a:lnTo>
                    <a:pt x="85755" y="238582"/>
                  </a:lnTo>
                  <a:lnTo>
                    <a:pt x="62901" y="245817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277165" y="2653181"/>
              <a:ext cx="103312" cy="182314"/>
            </a:xfrm>
            <a:custGeom>
              <a:avLst/>
              <a:gdLst/>
              <a:ahLst/>
              <a:cxnLst/>
              <a:rect l="0" t="0" r="0" b="0"/>
              <a:pathLst>
                <a:path w="103312" h="182314">
                  <a:moveTo>
                    <a:pt x="8555" y="63171"/>
                  </a:moveTo>
                  <a:lnTo>
                    <a:pt x="2966" y="79938"/>
                  </a:lnTo>
                  <a:lnTo>
                    <a:pt x="5079" y="112723"/>
                  </a:lnTo>
                  <a:lnTo>
                    <a:pt x="19550" y="168049"/>
                  </a:lnTo>
                  <a:lnTo>
                    <a:pt x="23970" y="182313"/>
                  </a:lnTo>
                  <a:lnTo>
                    <a:pt x="8019" y="123764"/>
                  </a:lnTo>
                  <a:lnTo>
                    <a:pt x="0" y="69681"/>
                  </a:lnTo>
                  <a:lnTo>
                    <a:pt x="5143" y="45007"/>
                  </a:lnTo>
                  <a:lnTo>
                    <a:pt x="9790" y="33514"/>
                  </a:lnTo>
                  <a:lnTo>
                    <a:pt x="24311" y="17625"/>
                  </a:lnTo>
                  <a:lnTo>
                    <a:pt x="33097" y="11750"/>
                  </a:lnTo>
                  <a:lnTo>
                    <a:pt x="67820" y="3481"/>
                  </a:lnTo>
                  <a:lnTo>
                    <a:pt x="103311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475233" y="271635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1170" y="108112"/>
                  </a:lnTo>
                  <a:lnTo>
                    <a:pt x="3119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475233" y="25794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569989" y="2686332"/>
              <a:ext cx="136872" cy="177420"/>
            </a:xfrm>
            <a:custGeom>
              <a:avLst/>
              <a:gdLst/>
              <a:ahLst/>
              <a:cxnLst/>
              <a:rect l="0" t="0" r="0" b="0"/>
              <a:pathLst>
                <a:path w="136872" h="177420">
                  <a:moveTo>
                    <a:pt x="0" y="30020"/>
                  </a:moveTo>
                  <a:lnTo>
                    <a:pt x="8334" y="67498"/>
                  </a:lnTo>
                  <a:lnTo>
                    <a:pt x="10095" y="118921"/>
                  </a:lnTo>
                  <a:lnTo>
                    <a:pt x="16509" y="158715"/>
                  </a:lnTo>
                  <a:lnTo>
                    <a:pt x="15685" y="157930"/>
                  </a:lnTo>
                  <a:lnTo>
                    <a:pt x="13967" y="153898"/>
                  </a:lnTo>
                  <a:lnTo>
                    <a:pt x="10982" y="97965"/>
                  </a:lnTo>
                  <a:lnTo>
                    <a:pt x="16207" y="43571"/>
                  </a:lnTo>
                  <a:lnTo>
                    <a:pt x="25210" y="9859"/>
                  </a:lnTo>
                  <a:lnTo>
                    <a:pt x="32015" y="3711"/>
                  </a:lnTo>
                  <a:lnTo>
                    <a:pt x="41230" y="782"/>
                  </a:lnTo>
                  <a:lnTo>
                    <a:pt x="52054" y="0"/>
                  </a:lnTo>
                  <a:lnTo>
                    <a:pt x="70318" y="5369"/>
                  </a:lnTo>
                  <a:lnTo>
                    <a:pt x="86235" y="16724"/>
                  </a:lnTo>
                  <a:lnTo>
                    <a:pt x="101108" y="33470"/>
                  </a:lnTo>
                  <a:lnTo>
                    <a:pt x="117046" y="68217"/>
                  </a:lnTo>
                  <a:lnTo>
                    <a:pt x="125676" y="120710"/>
                  </a:lnTo>
                  <a:lnTo>
                    <a:pt x="136871" y="177419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664746" y="2652702"/>
              <a:ext cx="239692" cy="442677"/>
            </a:xfrm>
            <a:custGeom>
              <a:avLst/>
              <a:gdLst/>
              <a:ahLst/>
              <a:cxnLst/>
              <a:rect l="0" t="0" r="0" b="0"/>
              <a:pathLst>
                <a:path w="239692" h="442677">
                  <a:moveTo>
                    <a:pt x="200042" y="116292"/>
                  </a:moveTo>
                  <a:lnTo>
                    <a:pt x="197701" y="82670"/>
                  </a:lnTo>
                  <a:lnTo>
                    <a:pt x="183230" y="46799"/>
                  </a:lnTo>
                  <a:lnTo>
                    <a:pt x="150543" y="5004"/>
                  </a:lnTo>
                  <a:lnTo>
                    <a:pt x="142476" y="1156"/>
                  </a:lnTo>
                  <a:lnTo>
                    <a:pt x="124154" y="0"/>
                  </a:lnTo>
                  <a:lnTo>
                    <a:pt x="94109" y="11515"/>
                  </a:lnTo>
                  <a:lnTo>
                    <a:pt x="79651" y="26441"/>
                  </a:lnTo>
                  <a:lnTo>
                    <a:pt x="74157" y="35335"/>
                  </a:lnTo>
                  <a:lnTo>
                    <a:pt x="66427" y="75797"/>
                  </a:lnTo>
                  <a:lnTo>
                    <a:pt x="72220" y="125061"/>
                  </a:lnTo>
                  <a:lnTo>
                    <a:pt x="78111" y="147096"/>
                  </a:lnTo>
                  <a:lnTo>
                    <a:pt x="90868" y="165468"/>
                  </a:lnTo>
                  <a:lnTo>
                    <a:pt x="108236" y="180262"/>
                  </a:lnTo>
                  <a:lnTo>
                    <a:pt x="127653" y="190737"/>
                  </a:lnTo>
                  <a:lnTo>
                    <a:pt x="136575" y="191658"/>
                  </a:lnTo>
                  <a:lnTo>
                    <a:pt x="152727" y="186443"/>
                  </a:lnTo>
                  <a:lnTo>
                    <a:pt x="164585" y="173207"/>
                  </a:lnTo>
                  <a:lnTo>
                    <a:pt x="189173" y="115743"/>
                  </a:lnTo>
                  <a:lnTo>
                    <a:pt x="192796" y="105398"/>
                  </a:lnTo>
                  <a:lnTo>
                    <a:pt x="195211" y="104350"/>
                  </a:lnTo>
                  <a:lnTo>
                    <a:pt x="208023" y="166134"/>
                  </a:lnTo>
                  <a:lnTo>
                    <a:pt x="224735" y="221209"/>
                  </a:lnTo>
                  <a:lnTo>
                    <a:pt x="231435" y="278090"/>
                  </a:lnTo>
                  <a:lnTo>
                    <a:pt x="239691" y="328667"/>
                  </a:lnTo>
                  <a:lnTo>
                    <a:pt x="238305" y="366392"/>
                  </a:lnTo>
                  <a:lnTo>
                    <a:pt x="232255" y="388885"/>
                  </a:lnTo>
                  <a:lnTo>
                    <a:pt x="221767" y="410580"/>
                  </a:lnTo>
                  <a:lnTo>
                    <a:pt x="203068" y="425681"/>
                  </a:lnTo>
                  <a:lnTo>
                    <a:pt x="179160" y="435123"/>
                  </a:lnTo>
                  <a:lnTo>
                    <a:pt x="125683" y="441184"/>
                  </a:lnTo>
                  <a:lnTo>
                    <a:pt x="70060" y="442381"/>
                  </a:lnTo>
                  <a:lnTo>
                    <a:pt x="12461" y="442637"/>
                  </a:lnTo>
                  <a:lnTo>
                    <a:pt x="0" y="442676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965096" y="2434582"/>
              <a:ext cx="162905" cy="418641"/>
            </a:xfrm>
            <a:custGeom>
              <a:avLst/>
              <a:gdLst/>
              <a:ahLst/>
              <a:cxnLst/>
              <a:rect l="0" t="0" r="0" b="0"/>
              <a:pathLst>
                <a:path w="162905" h="418641">
                  <a:moveTo>
                    <a:pt x="57619" y="418640"/>
                  </a:moveTo>
                  <a:lnTo>
                    <a:pt x="40830" y="363596"/>
                  </a:lnTo>
                  <a:lnTo>
                    <a:pt x="34285" y="312188"/>
                  </a:lnTo>
                  <a:lnTo>
                    <a:pt x="22074" y="251384"/>
                  </a:lnTo>
                  <a:lnTo>
                    <a:pt x="15633" y="191453"/>
                  </a:lnTo>
                  <a:lnTo>
                    <a:pt x="4309" y="134555"/>
                  </a:lnTo>
                  <a:lnTo>
                    <a:pt x="0" y="106377"/>
                  </a:lnTo>
                  <a:lnTo>
                    <a:pt x="6767" y="53279"/>
                  </a:lnTo>
                  <a:lnTo>
                    <a:pt x="9679" y="41705"/>
                  </a:lnTo>
                  <a:lnTo>
                    <a:pt x="15130" y="32819"/>
                  </a:lnTo>
                  <a:lnTo>
                    <a:pt x="30546" y="19827"/>
                  </a:lnTo>
                  <a:lnTo>
                    <a:pt x="58956" y="5935"/>
                  </a:lnTo>
                  <a:lnTo>
                    <a:pt x="95190" y="0"/>
                  </a:lnTo>
                  <a:lnTo>
                    <a:pt x="129972" y="3830"/>
                  </a:lnTo>
                  <a:lnTo>
                    <a:pt x="162904" y="18557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927958" y="2684766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40900" y="7236"/>
                  </a:lnTo>
                  <a:lnTo>
                    <a:pt x="84678" y="9879"/>
                  </a:lnTo>
                  <a:lnTo>
                    <a:pt x="24843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212228" y="272688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1169" y="10928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222757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303048" y="2681739"/>
              <a:ext cx="161864" cy="210400"/>
            </a:xfrm>
            <a:custGeom>
              <a:avLst/>
              <a:gdLst/>
              <a:ahLst/>
              <a:cxnLst/>
              <a:rect l="0" t="0" r="0" b="0"/>
              <a:pathLst>
                <a:path w="161864" h="210400">
                  <a:moveTo>
                    <a:pt x="3936" y="87255"/>
                  </a:moveTo>
                  <a:lnTo>
                    <a:pt x="62553" y="87255"/>
                  </a:lnTo>
                  <a:lnTo>
                    <a:pt x="115558" y="84916"/>
                  </a:lnTo>
                  <a:lnTo>
                    <a:pt x="138943" y="76077"/>
                  </a:lnTo>
                  <a:lnTo>
                    <a:pt x="146583" y="68105"/>
                  </a:lnTo>
                  <a:lnTo>
                    <a:pt x="155072" y="46769"/>
                  </a:lnTo>
                  <a:lnTo>
                    <a:pt x="153827" y="36868"/>
                  </a:lnTo>
                  <a:lnTo>
                    <a:pt x="143084" y="19627"/>
                  </a:lnTo>
                  <a:lnTo>
                    <a:pt x="126611" y="7286"/>
                  </a:lnTo>
                  <a:lnTo>
                    <a:pt x="117305" y="2357"/>
                  </a:lnTo>
                  <a:lnTo>
                    <a:pt x="97607" y="0"/>
                  </a:lnTo>
                  <a:lnTo>
                    <a:pt x="56364" y="8019"/>
                  </a:lnTo>
                  <a:lnTo>
                    <a:pt x="30519" y="23094"/>
                  </a:lnTo>
                  <a:lnTo>
                    <a:pt x="18481" y="38852"/>
                  </a:lnTo>
                  <a:lnTo>
                    <a:pt x="1220" y="77564"/>
                  </a:lnTo>
                  <a:lnTo>
                    <a:pt x="0" y="101276"/>
                  </a:lnTo>
                  <a:lnTo>
                    <a:pt x="8748" y="154626"/>
                  </a:lnTo>
                  <a:lnTo>
                    <a:pt x="23949" y="185076"/>
                  </a:lnTo>
                  <a:lnTo>
                    <a:pt x="39737" y="198191"/>
                  </a:lnTo>
                  <a:lnTo>
                    <a:pt x="59622" y="206750"/>
                  </a:lnTo>
                  <a:lnTo>
                    <a:pt x="95955" y="210399"/>
                  </a:lnTo>
                  <a:lnTo>
                    <a:pt x="137146" y="201744"/>
                  </a:lnTo>
                  <a:lnTo>
                    <a:pt x="161863" y="19254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528516" y="2547896"/>
              <a:ext cx="20625" cy="347441"/>
            </a:xfrm>
            <a:custGeom>
              <a:avLst/>
              <a:gdLst/>
              <a:ahLst/>
              <a:cxnLst/>
              <a:rect l="0" t="0" r="0" b="0"/>
              <a:pathLst>
                <a:path w="20625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4842"/>
                  </a:lnTo>
                  <a:lnTo>
                    <a:pt x="6828" y="205886"/>
                  </a:lnTo>
                  <a:lnTo>
                    <a:pt x="10296" y="261435"/>
                  </a:lnTo>
                  <a:lnTo>
                    <a:pt x="18237" y="313424"/>
                  </a:lnTo>
                  <a:lnTo>
                    <a:pt x="20624" y="347440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646606" y="2461437"/>
              <a:ext cx="154468" cy="444429"/>
            </a:xfrm>
            <a:custGeom>
              <a:avLst/>
              <a:gdLst/>
              <a:ahLst/>
              <a:cxnLst/>
              <a:rect l="0" t="0" r="0" b="0"/>
              <a:pathLst>
                <a:path w="154468" h="444429">
                  <a:moveTo>
                    <a:pt x="81518" y="360200"/>
                  </a:moveTo>
                  <a:lnTo>
                    <a:pt x="87108" y="343432"/>
                  </a:lnTo>
                  <a:lnTo>
                    <a:pt x="84994" y="305059"/>
                  </a:lnTo>
                  <a:lnTo>
                    <a:pt x="80326" y="294194"/>
                  </a:lnTo>
                  <a:lnTo>
                    <a:pt x="65780" y="279001"/>
                  </a:lnTo>
                  <a:lnTo>
                    <a:pt x="58158" y="276822"/>
                  </a:lnTo>
                  <a:lnTo>
                    <a:pt x="50737" y="277708"/>
                  </a:lnTo>
                  <a:lnTo>
                    <a:pt x="43450" y="280639"/>
                  </a:lnTo>
                  <a:lnTo>
                    <a:pt x="22016" y="301531"/>
                  </a:lnTo>
                  <a:lnTo>
                    <a:pt x="6436" y="329949"/>
                  </a:lnTo>
                  <a:lnTo>
                    <a:pt x="0" y="366184"/>
                  </a:lnTo>
                  <a:lnTo>
                    <a:pt x="3682" y="400968"/>
                  </a:lnTo>
                  <a:lnTo>
                    <a:pt x="12219" y="419653"/>
                  </a:lnTo>
                  <a:lnTo>
                    <a:pt x="17772" y="427911"/>
                  </a:lnTo>
                  <a:lnTo>
                    <a:pt x="24982" y="432247"/>
                  </a:lnTo>
                  <a:lnTo>
                    <a:pt x="42353" y="433945"/>
                  </a:lnTo>
                  <a:lnTo>
                    <a:pt x="58652" y="427680"/>
                  </a:lnTo>
                  <a:lnTo>
                    <a:pt x="88180" y="404595"/>
                  </a:lnTo>
                  <a:lnTo>
                    <a:pt x="115252" y="350781"/>
                  </a:lnTo>
                  <a:lnTo>
                    <a:pt x="131677" y="312175"/>
                  </a:lnTo>
                  <a:lnTo>
                    <a:pt x="140834" y="260573"/>
                  </a:lnTo>
                  <a:lnTo>
                    <a:pt x="146666" y="210188"/>
                  </a:lnTo>
                  <a:lnTo>
                    <a:pt x="152684" y="163674"/>
                  </a:lnTo>
                  <a:lnTo>
                    <a:pt x="154467" y="111677"/>
                  </a:lnTo>
                  <a:lnTo>
                    <a:pt x="149481" y="52186"/>
                  </a:lnTo>
                  <a:lnTo>
                    <a:pt x="140520" y="9494"/>
                  </a:lnTo>
                  <a:lnTo>
                    <a:pt x="136061" y="2394"/>
                  </a:lnTo>
                  <a:lnTo>
                    <a:pt x="130748" y="0"/>
                  </a:lnTo>
                  <a:lnTo>
                    <a:pt x="124867" y="743"/>
                  </a:lnTo>
                  <a:lnTo>
                    <a:pt x="120946" y="5919"/>
                  </a:lnTo>
                  <a:lnTo>
                    <a:pt x="115428" y="36729"/>
                  </a:lnTo>
                  <a:lnTo>
                    <a:pt x="113563" y="98949"/>
                  </a:lnTo>
                  <a:lnTo>
                    <a:pt x="113240" y="153331"/>
                  </a:lnTo>
                  <a:lnTo>
                    <a:pt x="113144" y="213898"/>
                  </a:lnTo>
                  <a:lnTo>
                    <a:pt x="116235" y="266938"/>
                  </a:lnTo>
                  <a:lnTo>
                    <a:pt x="124560" y="314239"/>
                  </a:lnTo>
                  <a:lnTo>
                    <a:pt x="134436" y="366469"/>
                  </a:lnTo>
                  <a:lnTo>
                    <a:pt x="141652" y="408461"/>
                  </a:lnTo>
                  <a:lnTo>
                    <a:pt x="144689" y="444428"/>
                  </a:lnTo>
                </a:path>
              </a:pathLst>
            </a:custGeom>
            <a:ln w="38100" cap="flat" cmpd="sng" algn="ctr">
              <a:solidFill>
                <a:srgbClr val="C5DC2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2" name="Freeform 251"/>
          <p:cNvSpPr/>
          <p:nvPr/>
        </p:nvSpPr>
        <p:spPr>
          <a:xfrm>
            <a:off x="6485554" y="3832373"/>
            <a:ext cx="63172" cy="1"/>
          </a:xfrm>
          <a:custGeom>
            <a:avLst/>
            <a:gdLst/>
            <a:ahLst/>
            <a:cxnLst/>
            <a:rect l="0" t="0" r="0" b="0"/>
            <a:pathLst>
              <a:path w="63172" h="1">
                <a:moveTo>
                  <a:pt x="63171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1" name="Group 260"/>
          <p:cNvGrpSpPr/>
          <p:nvPr/>
        </p:nvGrpSpPr>
        <p:grpSpPr>
          <a:xfrm>
            <a:off x="6828998" y="3537575"/>
            <a:ext cx="1411748" cy="652768"/>
            <a:chOff x="6828998" y="3537575"/>
            <a:chExt cx="1411748" cy="652768"/>
          </a:xfrm>
        </p:grpSpPr>
        <p:sp>
          <p:nvSpPr>
            <p:cNvPr id="253" name="Freeform 252"/>
            <p:cNvSpPr/>
            <p:nvPr/>
          </p:nvSpPr>
          <p:spPr>
            <a:xfrm>
              <a:off x="6828998" y="3537575"/>
              <a:ext cx="288267" cy="465966"/>
            </a:xfrm>
            <a:custGeom>
              <a:avLst/>
              <a:gdLst/>
              <a:ahLst/>
              <a:cxnLst/>
              <a:rect l="0" t="0" r="0" b="0"/>
              <a:pathLst>
                <a:path w="288267" h="465966">
                  <a:moveTo>
                    <a:pt x="56639" y="0"/>
                  </a:moveTo>
                  <a:lnTo>
                    <a:pt x="40998" y="27556"/>
                  </a:lnTo>
                  <a:lnTo>
                    <a:pt x="28550" y="86898"/>
                  </a:lnTo>
                  <a:lnTo>
                    <a:pt x="26089" y="137662"/>
                  </a:lnTo>
                  <a:lnTo>
                    <a:pt x="25360" y="192867"/>
                  </a:lnTo>
                  <a:lnTo>
                    <a:pt x="25144" y="250558"/>
                  </a:lnTo>
                  <a:lnTo>
                    <a:pt x="21961" y="304697"/>
                  </a:lnTo>
                  <a:lnTo>
                    <a:pt x="16729" y="357782"/>
                  </a:lnTo>
                  <a:lnTo>
                    <a:pt x="9372" y="416943"/>
                  </a:lnTo>
                  <a:lnTo>
                    <a:pt x="0" y="457071"/>
                  </a:lnTo>
                  <a:lnTo>
                    <a:pt x="162" y="463811"/>
                  </a:lnTo>
                  <a:lnTo>
                    <a:pt x="2610" y="465965"/>
                  </a:lnTo>
                  <a:lnTo>
                    <a:pt x="12739" y="462119"/>
                  </a:lnTo>
                  <a:lnTo>
                    <a:pt x="63379" y="439693"/>
                  </a:lnTo>
                  <a:lnTo>
                    <a:pt x="125344" y="426018"/>
                  </a:lnTo>
                  <a:lnTo>
                    <a:pt x="176561" y="422585"/>
                  </a:lnTo>
                  <a:lnTo>
                    <a:pt x="240031" y="424545"/>
                  </a:lnTo>
                  <a:lnTo>
                    <a:pt x="28826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119997" y="3735796"/>
              <a:ext cx="197310" cy="243482"/>
            </a:xfrm>
            <a:custGeom>
              <a:avLst/>
              <a:gdLst/>
              <a:ahLst/>
              <a:cxnLst/>
              <a:rect l="0" t="0" r="0" b="0"/>
              <a:pathLst>
                <a:path w="197310" h="243482">
                  <a:moveTo>
                    <a:pt x="134137" y="86048"/>
                  </a:moveTo>
                  <a:lnTo>
                    <a:pt x="113894" y="42086"/>
                  </a:lnTo>
                  <a:lnTo>
                    <a:pt x="94734" y="17390"/>
                  </a:lnTo>
                  <a:lnTo>
                    <a:pt x="68650" y="844"/>
                  </a:lnTo>
                  <a:lnTo>
                    <a:pt x="60063" y="0"/>
                  </a:lnTo>
                  <a:lnTo>
                    <a:pt x="44284" y="5301"/>
                  </a:lnTo>
                  <a:lnTo>
                    <a:pt x="22246" y="27028"/>
                  </a:lnTo>
                  <a:lnTo>
                    <a:pt x="6488" y="66871"/>
                  </a:lnTo>
                  <a:lnTo>
                    <a:pt x="0" y="115721"/>
                  </a:lnTo>
                  <a:lnTo>
                    <a:pt x="6212" y="176224"/>
                  </a:lnTo>
                  <a:lnTo>
                    <a:pt x="16555" y="216752"/>
                  </a:lnTo>
                  <a:lnTo>
                    <a:pt x="27676" y="236166"/>
                  </a:lnTo>
                  <a:lnTo>
                    <a:pt x="35087" y="241109"/>
                  </a:lnTo>
                  <a:lnTo>
                    <a:pt x="52681" y="243481"/>
                  </a:lnTo>
                  <a:lnTo>
                    <a:pt x="72198" y="234397"/>
                  </a:lnTo>
                  <a:lnTo>
                    <a:pt x="90231" y="218662"/>
                  </a:lnTo>
                  <a:lnTo>
                    <a:pt x="111340" y="179964"/>
                  </a:lnTo>
                  <a:lnTo>
                    <a:pt x="129229" y="126882"/>
                  </a:lnTo>
                  <a:lnTo>
                    <a:pt x="132683" y="97497"/>
                  </a:lnTo>
                  <a:lnTo>
                    <a:pt x="145505" y="158736"/>
                  </a:lnTo>
                  <a:lnTo>
                    <a:pt x="164459" y="201662"/>
                  </a:lnTo>
                  <a:lnTo>
                    <a:pt x="177249" y="213471"/>
                  </a:lnTo>
                  <a:lnTo>
                    <a:pt x="197309" y="222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321768" y="3777608"/>
              <a:ext cx="142937" cy="197823"/>
            </a:xfrm>
            <a:custGeom>
              <a:avLst/>
              <a:gdLst/>
              <a:ahLst/>
              <a:cxnLst/>
              <a:rect l="0" t="0" r="0" b="0"/>
              <a:pathLst>
                <a:path w="142937" h="197823">
                  <a:moveTo>
                    <a:pt x="6066" y="44236"/>
                  </a:moveTo>
                  <a:lnTo>
                    <a:pt x="0" y="77858"/>
                  </a:lnTo>
                  <a:lnTo>
                    <a:pt x="7641" y="132679"/>
                  </a:lnTo>
                  <a:lnTo>
                    <a:pt x="14826" y="193898"/>
                  </a:lnTo>
                  <a:lnTo>
                    <a:pt x="14246" y="197822"/>
                  </a:lnTo>
                  <a:lnTo>
                    <a:pt x="10481" y="186586"/>
                  </a:lnTo>
                  <a:lnTo>
                    <a:pt x="6647" y="123755"/>
                  </a:lnTo>
                  <a:lnTo>
                    <a:pt x="6180" y="62933"/>
                  </a:lnTo>
                  <a:lnTo>
                    <a:pt x="12355" y="37338"/>
                  </a:lnTo>
                  <a:lnTo>
                    <a:pt x="17278" y="25599"/>
                  </a:lnTo>
                  <a:lnTo>
                    <a:pt x="32106" y="9437"/>
                  </a:lnTo>
                  <a:lnTo>
                    <a:pt x="40974" y="3489"/>
                  </a:lnTo>
                  <a:lnTo>
                    <a:pt x="60184" y="0"/>
                  </a:lnTo>
                  <a:lnTo>
                    <a:pt x="70221" y="707"/>
                  </a:lnTo>
                  <a:lnTo>
                    <a:pt x="87612" y="10852"/>
                  </a:lnTo>
                  <a:lnTo>
                    <a:pt x="101970" y="27059"/>
                  </a:lnTo>
                  <a:lnTo>
                    <a:pt x="128383" y="86691"/>
                  </a:lnTo>
                  <a:lnTo>
                    <a:pt x="139715" y="131651"/>
                  </a:lnTo>
                  <a:lnTo>
                    <a:pt x="142936" y="181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548415" y="3742556"/>
              <a:ext cx="122003" cy="219226"/>
            </a:xfrm>
            <a:custGeom>
              <a:avLst/>
              <a:gdLst/>
              <a:ahLst/>
              <a:cxnLst/>
              <a:rect l="0" t="0" r="0" b="0"/>
              <a:pathLst>
                <a:path w="122003" h="219226">
                  <a:moveTo>
                    <a:pt x="105803" y="5589"/>
                  </a:moveTo>
                  <a:lnTo>
                    <a:pt x="89035" y="0"/>
                  </a:lnTo>
                  <a:lnTo>
                    <a:pt x="56251" y="2113"/>
                  </a:lnTo>
                  <a:lnTo>
                    <a:pt x="36596" y="10283"/>
                  </a:lnTo>
                  <a:lnTo>
                    <a:pt x="4914" y="34592"/>
                  </a:lnTo>
                  <a:lnTo>
                    <a:pt x="1109" y="42472"/>
                  </a:lnTo>
                  <a:lnTo>
                    <a:pt x="0" y="60585"/>
                  </a:lnTo>
                  <a:lnTo>
                    <a:pt x="3682" y="67990"/>
                  </a:lnTo>
                  <a:lnTo>
                    <a:pt x="17132" y="79336"/>
                  </a:lnTo>
                  <a:lnTo>
                    <a:pt x="72822" y="91556"/>
                  </a:lnTo>
                  <a:lnTo>
                    <a:pt x="93485" y="98779"/>
                  </a:lnTo>
                  <a:lnTo>
                    <a:pt x="110467" y="109788"/>
                  </a:lnTo>
                  <a:lnTo>
                    <a:pt x="115931" y="118338"/>
                  </a:lnTo>
                  <a:lnTo>
                    <a:pt x="122002" y="140318"/>
                  </a:lnTo>
                  <a:lnTo>
                    <a:pt x="119831" y="173410"/>
                  </a:lnTo>
                  <a:lnTo>
                    <a:pt x="111647" y="191700"/>
                  </a:lnTo>
                  <a:lnTo>
                    <a:pt x="106189" y="199853"/>
                  </a:lnTo>
                  <a:lnTo>
                    <a:pt x="90767" y="212032"/>
                  </a:lnTo>
                  <a:lnTo>
                    <a:pt x="81740" y="216917"/>
                  </a:lnTo>
                  <a:lnTo>
                    <a:pt x="62353" y="219225"/>
                  </a:lnTo>
                  <a:lnTo>
                    <a:pt x="42038" y="215182"/>
                  </a:lnTo>
                  <a:lnTo>
                    <a:pt x="518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7770031" y="384290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8" y="163858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801616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7896373" y="3833803"/>
              <a:ext cx="115814" cy="179822"/>
            </a:xfrm>
            <a:custGeom>
              <a:avLst/>
              <a:gdLst/>
              <a:ahLst/>
              <a:cxnLst/>
              <a:rect l="0" t="0" r="0" b="0"/>
              <a:pathLst>
                <a:path w="115814" h="179822">
                  <a:moveTo>
                    <a:pt x="0" y="40684"/>
                  </a:moveTo>
                  <a:lnTo>
                    <a:pt x="5589" y="99301"/>
                  </a:lnTo>
                  <a:lnTo>
                    <a:pt x="17959" y="152305"/>
                  </a:lnTo>
                  <a:lnTo>
                    <a:pt x="25858" y="179821"/>
                  </a:lnTo>
                  <a:lnTo>
                    <a:pt x="23971" y="175052"/>
                  </a:lnTo>
                  <a:lnTo>
                    <a:pt x="6658" y="114703"/>
                  </a:lnTo>
                  <a:lnTo>
                    <a:pt x="1972" y="77303"/>
                  </a:lnTo>
                  <a:lnTo>
                    <a:pt x="6174" y="42175"/>
                  </a:lnTo>
                  <a:lnTo>
                    <a:pt x="20416" y="9540"/>
                  </a:lnTo>
                  <a:lnTo>
                    <a:pt x="28819" y="3544"/>
                  </a:lnTo>
                  <a:lnTo>
                    <a:pt x="50633" y="0"/>
                  </a:lnTo>
                  <a:lnTo>
                    <a:pt x="69687" y="5445"/>
                  </a:lnTo>
                  <a:lnTo>
                    <a:pt x="78044" y="10172"/>
                  </a:lnTo>
                  <a:lnTo>
                    <a:pt x="90448" y="24783"/>
                  </a:lnTo>
                  <a:lnTo>
                    <a:pt x="107943" y="62759"/>
                  </a:lnTo>
                  <a:lnTo>
                    <a:pt x="114777" y="122851"/>
                  </a:lnTo>
                  <a:lnTo>
                    <a:pt x="115813" y="156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7864788" y="3816477"/>
              <a:ext cx="375958" cy="373866"/>
            </a:xfrm>
            <a:custGeom>
              <a:avLst/>
              <a:gdLst/>
              <a:ahLst/>
              <a:cxnLst/>
              <a:rect l="0" t="0" r="0" b="0"/>
              <a:pathLst>
                <a:path w="375958" h="373866">
                  <a:moveTo>
                    <a:pt x="305326" y="121181"/>
                  </a:moveTo>
                  <a:lnTo>
                    <a:pt x="319980" y="77218"/>
                  </a:lnTo>
                  <a:lnTo>
                    <a:pt x="318896" y="41344"/>
                  </a:lnTo>
                  <a:lnTo>
                    <a:pt x="310967" y="20967"/>
                  </a:lnTo>
                  <a:lnTo>
                    <a:pt x="305577" y="12257"/>
                  </a:lnTo>
                  <a:lnTo>
                    <a:pt x="297305" y="6451"/>
                  </a:lnTo>
                  <a:lnTo>
                    <a:pt x="275635" y="0"/>
                  </a:lnTo>
                  <a:lnTo>
                    <a:pt x="265645" y="619"/>
                  </a:lnTo>
                  <a:lnTo>
                    <a:pt x="248305" y="7546"/>
                  </a:lnTo>
                  <a:lnTo>
                    <a:pt x="235920" y="21544"/>
                  </a:lnTo>
                  <a:lnTo>
                    <a:pt x="218436" y="59125"/>
                  </a:lnTo>
                  <a:lnTo>
                    <a:pt x="211605" y="122252"/>
                  </a:lnTo>
                  <a:lnTo>
                    <a:pt x="213370" y="147393"/>
                  </a:lnTo>
                  <a:lnTo>
                    <a:pt x="221953" y="166366"/>
                  </a:lnTo>
                  <a:lnTo>
                    <a:pt x="229857" y="171191"/>
                  </a:lnTo>
                  <a:lnTo>
                    <a:pt x="251117" y="173433"/>
                  </a:lnTo>
                  <a:lnTo>
                    <a:pt x="259828" y="170054"/>
                  </a:lnTo>
                  <a:lnTo>
                    <a:pt x="272626" y="156940"/>
                  </a:lnTo>
                  <a:lnTo>
                    <a:pt x="302522" y="109815"/>
                  </a:lnTo>
                  <a:lnTo>
                    <a:pt x="318143" y="81938"/>
                  </a:lnTo>
                  <a:lnTo>
                    <a:pt x="324399" y="73962"/>
                  </a:lnTo>
                  <a:lnTo>
                    <a:pt x="329740" y="74494"/>
                  </a:lnTo>
                  <a:lnTo>
                    <a:pt x="334470" y="80697"/>
                  </a:lnTo>
                  <a:lnTo>
                    <a:pt x="341676" y="102018"/>
                  </a:lnTo>
                  <a:lnTo>
                    <a:pt x="352270" y="161927"/>
                  </a:lnTo>
                  <a:lnTo>
                    <a:pt x="365248" y="220779"/>
                  </a:lnTo>
                  <a:lnTo>
                    <a:pt x="375957" y="278678"/>
                  </a:lnTo>
                  <a:lnTo>
                    <a:pt x="375322" y="305823"/>
                  </a:lnTo>
                  <a:lnTo>
                    <a:pt x="367241" y="329586"/>
                  </a:lnTo>
                  <a:lnTo>
                    <a:pt x="352731" y="345606"/>
                  </a:lnTo>
                  <a:lnTo>
                    <a:pt x="343948" y="351516"/>
                  </a:lnTo>
                  <a:lnTo>
                    <a:pt x="282885" y="364899"/>
                  </a:lnTo>
                  <a:lnTo>
                    <a:pt x="222254" y="372094"/>
                  </a:lnTo>
                  <a:lnTo>
                    <a:pt x="165679" y="373340"/>
                  </a:lnTo>
                  <a:lnTo>
                    <a:pt x="110050" y="373709"/>
                  </a:lnTo>
                  <a:lnTo>
                    <a:pt x="56524" y="373819"/>
                  </a:lnTo>
                  <a:lnTo>
                    <a:pt x="0" y="373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4990507" y="4636357"/>
            <a:ext cx="3435522" cy="585778"/>
            <a:chOff x="4990507" y="4636357"/>
            <a:chExt cx="3435522" cy="585778"/>
          </a:xfrm>
        </p:grpSpPr>
        <p:sp>
          <p:nvSpPr>
            <p:cNvPr id="262" name="Freeform 261"/>
            <p:cNvSpPr/>
            <p:nvPr/>
          </p:nvSpPr>
          <p:spPr>
            <a:xfrm>
              <a:off x="6274984" y="486416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675067" y="4748352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23252" y="37478"/>
                  </a:lnTo>
                  <a:lnTo>
                    <a:pt x="15901" y="88901"/>
                  </a:lnTo>
                  <a:lnTo>
                    <a:pt x="12120" y="135785"/>
                  </a:lnTo>
                  <a:lnTo>
                    <a:pt x="11000" y="186722"/>
                  </a:lnTo>
                  <a:lnTo>
                    <a:pt x="3386" y="24559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527669" y="4674653"/>
              <a:ext cx="305327" cy="84228"/>
            </a:xfrm>
            <a:custGeom>
              <a:avLst/>
              <a:gdLst/>
              <a:ahLst/>
              <a:cxnLst/>
              <a:rect l="0" t="0" r="0" b="0"/>
              <a:pathLst>
                <a:path w="305327" h="84228">
                  <a:moveTo>
                    <a:pt x="305326" y="0"/>
                  </a:moveTo>
                  <a:lnTo>
                    <a:pt x="246708" y="9064"/>
                  </a:lnTo>
                  <a:lnTo>
                    <a:pt x="193705" y="18645"/>
                  </a:lnTo>
                  <a:lnTo>
                    <a:pt x="131832" y="40828"/>
                  </a:lnTo>
                  <a:lnTo>
                    <a:pt x="71302" y="62539"/>
                  </a:lnTo>
                  <a:lnTo>
                    <a:pt x="10072" y="81052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548725" y="504315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0"/>
                  </a:lnTo>
                  <a:lnTo>
                    <a:pt x="144623" y="0"/>
                  </a:lnTo>
                  <a:lnTo>
                    <a:pt x="87883" y="1170"/>
                  </a:lnTo>
                  <a:lnTo>
                    <a:pt x="3473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803525" y="4892713"/>
              <a:ext cx="124227" cy="174105"/>
            </a:xfrm>
            <a:custGeom>
              <a:avLst/>
              <a:gdLst/>
              <a:ahLst/>
              <a:cxnLst/>
              <a:rect l="0" t="0" r="0" b="0"/>
              <a:pathLst>
                <a:path w="124227" h="174105">
                  <a:moveTo>
                    <a:pt x="29470" y="76737"/>
                  </a:moveTo>
                  <a:lnTo>
                    <a:pt x="29470" y="135354"/>
                  </a:lnTo>
                  <a:lnTo>
                    <a:pt x="35059" y="170145"/>
                  </a:lnTo>
                  <a:lnTo>
                    <a:pt x="34366" y="174104"/>
                  </a:lnTo>
                  <a:lnTo>
                    <a:pt x="31564" y="173234"/>
                  </a:lnTo>
                  <a:lnTo>
                    <a:pt x="27356" y="169145"/>
                  </a:lnTo>
                  <a:lnTo>
                    <a:pt x="5026" y="117721"/>
                  </a:lnTo>
                  <a:lnTo>
                    <a:pt x="0" y="81342"/>
                  </a:lnTo>
                  <a:lnTo>
                    <a:pt x="4101" y="46516"/>
                  </a:lnTo>
                  <a:lnTo>
                    <a:pt x="12735" y="27821"/>
                  </a:lnTo>
                  <a:lnTo>
                    <a:pt x="18313" y="19560"/>
                  </a:lnTo>
                  <a:lnTo>
                    <a:pt x="33870" y="7262"/>
                  </a:lnTo>
                  <a:lnTo>
                    <a:pt x="42932" y="2344"/>
                  </a:lnTo>
                  <a:lnTo>
                    <a:pt x="62359" y="0"/>
                  </a:lnTo>
                  <a:lnTo>
                    <a:pt x="72452" y="1013"/>
                  </a:lnTo>
                  <a:lnTo>
                    <a:pt x="80352" y="5197"/>
                  </a:lnTo>
                  <a:lnTo>
                    <a:pt x="92248" y="19205"/>
                  </a:lnTo>
                  <a:lnTo>
                    <a:pt x="105522" y="46823"/>
                  </a:lnTo>
                  <a:lnTo>
                    <a:pt x="115740" y="109467"/>
                  </a:lnTo>
                  <a:lnTo>
                    <a:pt x="124226" y="171494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962152" y="4636357"/>
              <a:ext cx="102471" cy="454138"/>
            </a:xfrm>
            <a:custGeom>
              <a:avLst/>
              <a:gdLst/>
              <a:ahLst/>
              <a:cxnLst/>
              <a:rect l="0" t="0" r="0" b="0"/>
              <a:pathLst>
                <a:path w="102471" h="454138">
                  <a:moveTo>
                    <a:pt x="102470" y="333093"/>
                  </a:moveTo>
                  <a:lnTo>
                    <a:pt x="73161" y="294720"/>
                  </a:lnTo>
                  <a:lnTo>
                    <a:pt x="65383" y="291134"/>
                  </a:lnTo>
                  <a:lnTo>
                    <a:pt x="47382" y="290268"/>
                  </a:lnTo>
                  <a:lnTo>
                    <a:pt x="38839" y="294014"/>
                  </a:lnTo>
                  <a:lnTo>
                    <a:pt x="23106" y="307536"/>
                  </a:lnTo>
                  <a:lnTo>
                    <a:pt x="6685" y="340469"/>
                  </a:lnTo>
                  <a:lnTo>
                    <a:pt x="0" y="379862"/>
                  </a:lnTo>
                  <a:lnTo>
                    <a:pt x="3608" y="415581"/>
                  </a:lnTo>
                  <a:lnTo>
                    <a:pt x="17675" y="448391"/>
                  </a:lnTo>
                  <a:lnTo>
                    <a:pt x="24883" y="453242"/>
                  </a:lnTo>
                  <a:lnTo>
                    <a:pt x="33197" y="454137"/>
                  </a:lnTo>
                  <a:lnTo>
                    <a:pt x="42250" y="452394"/>
                  </a:lnTo>
                  <a:lnTo>
                    <a:pt x="49454" y="445382"/>
                  </a:lnTo>
                  <a:lnTo>
                    <a:pt x="69424" y="395222"/>
                  </a:lnTo>
                  <a:lnTo>
                    <a:pt x="84634" y="334317"/>
                  </a:lnTo>
                  <a:lnTo>
                    <a:pt x="89776" y="277694"/>
                  </a:lnTo>
                  <a:lnTo>
                    <a:pt x="91300" y="222053"/>
                  </a:lnTo>
                  <a:lnTo>
                    <a:pt x="91751" y="162932"/>
                  </a:lnTo>
                  <a:lnTo>
                    <a:pt x="91884" y="106550"/>
                  </a:lnTo>
                  <a:lnTo>
                    <a:pt x="91925" y="52800"/>
                  </a:lnTo>
                  <a:lnTo>
                    <a:pt x="86347" y="5418"/>
                  </a:lnTo>
                  <a:lnTo>
                    <a:pt x="83532" y="0"/>
                  </a:lnTo>
                  <a:lnTo>
                    <a:pt x="80486" y="1067"/>
                  </a:lnTo>
                  <a:lnTo>
                    <a:pt x="70609" y="24925"/>
                  </a:lnTo>
                  <a:lnTo>
                    <a:pt x="62380" y="74909"/>
                  </a:lnTo>
                  <a:lnTo>
                    <a:pt x="67991" y="138248"/>
                  </a:lnTo>
                  <a:lnTo>
                    <a:pt x="70027" y="189704"/>
                  </a:lnTo>
                  <a:lnTo>
                    <a:pt x="71800" y="240825"/>
                  </a:lnTo>
                  <a:lnTo>
                    <a:pt x="82287" y="300613"/>
                  </a:lnTo>
                  <a:lnTo>
                    <a:pt x="97906" y="360835"/>
                  </a:lnTo>
                  <a:lnTo>
                    <a:pt x="102470" y="385736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132732" y="4916808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19970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138321" y="4758880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10528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215119" y="4905596"/>
              <a:ext cx="133773" cy="169861"/>
            </a:xfrm>
            <a:custGeom>
              <a:avLst/>
              <a:gdLst/>
              <a:ahLst/>
              <a:cxnLst/>
              <a:rect l="0" t="0" r="0" b="0"/>
              <a:pathLst>
                <a:path w="133773" h="169861">
                  <a:moveTo>
                    <a:pt x="60073" y="84911"/>
                  </a:moveTo>
                  <a:lnTo>
                    <a:pt x="76840" y="73733"/>
                  </a:lnTo>
                  <a:lnTo>
                    <a:pt x="80610" y="66931"/>
                  </a:lnTo>
                  <a:lnTo>
                    <a:pt x="81679" y="50014"/>
                  </a:lnTo>
                  <a:lnTo>
                    <a:pt x="75135" y="33917"/>
                  </a:lnTo>
                  <a:lnTo>
                    <a:pt x="51869" y="4519"/>
                  </a:lnTo>
                  <a:lnTo>
                    <a:pt x="44075" y="901"/>
                  </a:lnTo>
                  <a:lnTo>
                    <a:pt x="26056" y="0"/>
                  </a:lnTo>
                  <a:lnTo>
                    <a:pt x="18678" y="3738"/>
                  </a:lnTo>
                  <a:lnTo>
                    <a:pt x="7360" y="17249"/>
                  </a:lnTo>
                  <a:lnTo>
                    <a:pt x="0" y="50175"/>
                  </a:lnTo>
                  <a:lnTo>
                    <a:pt x="5920" y="94818"/>
                  </a:lnTo>
                  <a:lnTo>
                    <a:pt x="21731" y="148000"/>
                  </a:lnTo>
                  <a:lnTo>
                    <a:pt x="34843" y="162864"/>
                  </a:lnTo>
                  <a:lnTo>
                    <a:pt x="43253" y="168465"/>
                  </a:lnTo>
                  <a:lnTo>
                    <a:pt x="51199" y="169860"/>
                  </a:lnTo>
                  <a:lnTo>
                    <a:pt x="58837" y="168450"/>
                  </a:lnTo>
                  <a:lnTo>
                    <a:pt x="66268" y="165170"/>
                  </a:lnTo>
                  <a:lnTo>
                    <a:pt x="71222" y="157135"/>
                  </a:lnTo>
                  <a:lnTo>
                    <a:pt x="82292" y="105330"/>
                  </a:lnTo>
                  <a:lnTo>
                    <a:pt x="86326" y="78779"/>
                  </a:lnTo>
                  <a:lnTo>
                    <a:pt x="84359" y="52289"/>
                  </a:lnTo>
                  <a:lnTo>
                    <a:pt x="102581" y="107037"/>
                  </a:lnTo>
                  <a:lnTo>
                    <a:pt x="110550" y="125161"/>
                  </a:lnTo>
                  <a:lnTo>
                    <a:pt x="133772" y="148083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380631" y="4848604"/>
              <a:ext cx="126189" cy="205076"/>
            </a:xfrm>
            <a:custGeom>
              <a:avLst/>
              <a:gdLst/>
              <a:ahLst/>
              <a:cxnLst/>
              <a:rect l="0" t="0" r="0" b="0"/>
              <a:pathLst>
                <a:path w="126189" h="205076">
                  <a:moveTo>
                    <a:pt x="10374" y="57675"/>
                  </a:moveTo>
                  <a:lnTo>
                    <a:pt x="10374" y="116292"/>
                  </a:lnTo>
                  <a:lnTo>
                    <a:pt x="11544" y="169297"/>
                  </a:lnTo>
                  <a:lnTo>
                    <a:pt x="16439" y="196814"/>
                  </a:lnTo>
                  <a:lnTo>
                    <a:pt x="15588" y="196057"/>
                  </a:lnTo>
                  <a:lnTo>
                    <a:pt x="3824" y="159217"/>
                  </a:lnTo>
                  <a:lnTo>
                    <a:pt x="631" y="105766"/>
                  </a:lnTo>
                  <a:lnTo>
                    <a:pt x="0" y="44818"/>
                  </a:lnTo>
                  <a:lnTo>
                    <a:pt x="6153" y="22325"/>
                  </a:lnTo>
                  <a:lnTo>
                    <a:pt x="11070" y="13051"/>
                  </a:lnTo>
                  <a:lnTo>
                    <a:pt x="19027" y="6869"/>
                  </a:lnTo>
                  <a:lnTo>
                    <a:pt x="40347" y="0"/>
                  </a:lnTo>
                  <a:lnTo>
                    <a:pt x="50243" y="1678"/>
                  </a:lnTo>
                  <a:lnTo>
                    <a:pt x="67477" y="12900"/>
                  </a:lnTo>
                  <a:lnTo>
                    <a:pt x="84745" y="38949"/>
                  </a:lnTo>
                  <a:lnTo>
                    <a:pt x="104757" y="92687"/>
                  </a:lnTo>
                  <a:lnTo>
                    <a:pt x="119094" y="146089"/>
                  </a:lnTo>
                  <a:lnTo>
                    <a:pt x="126188" y="205075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556298" y="4883060"/>
              <a:ext cx="161091" cy="160091"/>
            </a:xfrm>
            <a:custGeom>
              <a:avLst/>
              <a:gdLst/>
              <a:ahLst/>
              <a:cxnLst/>
              <a:rect l="0" t="0" r="0" b="0"/>
              <a:pathLst>
                <a:path w="161091" h="160091">
                  <a:moveTo>
                    <a:pt x="87391" y="44276"/>
                  </a:moveTo>
                  <a:lnTo>
                    <a:pt x="87391" y="21920"/>
                  </a:lnTo>
                  <a:lnTo>
                    <a:pt x="83881" y="14164"/>
                  </a:lnTo>
                  <a:lnTo>
                    <a:pt x="70623" y="2427"/>
                  </a:lnTo>
                  <a:lnTo>
                    <a:pt x="62174" y="0"/>
                  </a:lnTo>
                  <a:lnTo>
                    <a:pt x="43428" y="421"/>
                  </a:lnTo>
                  <a:lnTo>
                    <a:pt x="26518" y="10748"/>
                  </a:lnTo>
                  <a:lnTo>
                    <a:pt x="12373" y="28205"/>
                  </a:lnTo>
                  <a:lnTo>
                    <a:pt x="2187" y="51562"/>
                  </a:lnTo>
                  <a:lnTo>
                    <a:pt x="0" y="74421"/>
                  </a:lnTo>
                  <a:lnTo>
                    <a:pt x="8127" y="117691"/>
                  </a:lnTo>
                  <a:lnTo>
                    <a:pt x="23221" y="143888"/>
                  </a:lnTo>
                  <a:lnTo>
                    <a:pt x="30573" y="148118"/>
                  </a:lnTo>
                  <a:lnTo>
                    <a:pt x="48100" y="149700"/>
                  </a:lnTo>
                  <a:lnTo>
                    <a:pt x="56517" y="146145"/>
                  </a:lnTo>
                  <a:lnTo>
                    <a:pt x="72110" y="132835"/>
                  </a:lnTo>
                  <a:lnTo>
                    <a:pt x="88453" y="105611"/>
                  </a:lnTo>
                  <a:lnTo>
                    <a:pt x="96049" y="56565"/>
                  </a:lnTo>
                  <a:lnTo>
                    <a:pt x="97365" y="25041"/>
                  </a:lnTo>
                  <a:lnTo>
                    <a:pt x="112552" y="87214"/>
                  </a:lnTo>
                  <a:lnTo>
                    <a:pt x="146111" y="147076"/>
                  </a:lnTo>
                  <a:lnTo>
                    <a:pt x="161090" y="16009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760410" y="4803397"/>
              <a:ext cx="101628" cy="376446"/>
            </a:xfrm>
            <a:custGeom>
              <a:avLst/>
              <a:gdLst/>
              <a:ahLst/>
              <a:cxnLst/>
              <a:rect l="0" t="0" r="0" b="0"/>
              <a:pathLst>
                <a:path w="101628" h="376446">
                  <a:moveTo>
                    <a:pt x="20149" y="144997"/>
                  </a:moveTo>
                  <a:lnTo>
                    <a:pt x="29214" y="203613"/>
                  </a:lnTo>
                  <a:lnTo>
                    <a:pt x="37624" y="265023"/>
                  </a:lnTo>
                  <a:lnTo>
                    <a:pt x="43619" y="320307"/>
                  </a:lnTo>
                  <a:lnTo>
                    <a:pt x="50132" y="370958"/>
                  </a:lnTo>
                  <a:lnTo>
                    <a:pt x="49497" y="376356"/>
                  </a:lnTo>
                  <a:lnTo>
                    <a:pt x="47904" y="376445"/>
                  </a:lnTo>
                  <a:lnTo>
                    <a:pt x="43013" y="366016"/>
                  </a:lnTo>
                  <a:lnTo>
                    <a:pt x="33461" y="318073"/>
                  </a:lnTo>
                  <a:lnTo>
                    <a:pt x="28382" y="269588"/>
                  </a:lnTo>
                  <a:lnTo>
                    <a:pt x="19470" y="218177"/>
                  </a:lnTo>
                  <a:lnTo>
                    <a:pt x="9419" y="165900"/>
                  </a:lnTo>
                  <a:lnTo>
                    <a:pt x="2152" y="116485"/>
                  </a:lnTo>
                  <a:lnTo>
                    <a:pt x="0" y="69088"/>
                  </a:lnTo>
                  <a:lnTo>
                    <a:pt x="4860" y="11849"/>
                  </a:lnTo>
                  <a:lnTo>
                    <a:pt x="11127" y="4759"/>
                  </a:lnTo>
                  <a:lnTo>
                    <a:pt x="19984" y="1202"/>
                  </a:lnTo>
                  <a:lnTo>
                    <a:pt x="30567" y="0"/>
                  </a:lnTo>
                  <a:lnTo>
                    <a:pt x="48566" y="4905"/>
                  </a:lnTo>
                  <a:lnTo>
                    <a:pt x="64365" y="16053"/>
                  </a:lnTo>
                  <a:lnTo>
                    <a:pt x="85243" y="42060"/>
                  </a:lnTo>
                  <a:lnTo>
                    <a:pt x="95093" y="61813"/>
                  </a:lnTo>
                  <a:lnTo>
                    <a:pt x="101627" y="98253"/>
                  </a:lnTo>
                  <a:lnTo>
                    <a:pt x="96915" y="121882"/>
                  </a:lnTo>
                  <a:lnTo>
                    <a:pt x="81109" y="151796"/>
                  </a:lnTo>
                  <a:lnTo>
                    <a:pt x="67130" y="166736"/>
                  </a:lnTo>
                  <a:lnTo>
                    <a:pt x="20149" y="19763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909313" y="4800994"/>
              <a:ext cx="130758" cy="225275"/>
            </a:xfrm>
            <a:custGeom>
              <a:avLst/>
              <a:gdLst/>
              <a:ahLst/>
              <a:cxnLst/>
              <a:rect l="0" t="0" r="0" b="0"/>
              <a:pathLst>
                <a:path w="130758" h="225275">
                  <a:moveTo>
                    <a:pt x="60760" y="63171"/>
                  </a:moveTo>
                  <a:lnTo>
                    <a:pt x="38402" y="63171"/>
                  </a:lnTo>
                  <a:lnTo>
                    <a:pt x="30647" y="66681"/>
                  </a:lnTo>
                  <a:lnTo>
                    <a:pt x="18910" y="79939"/>
                  </a:lnTo>
                  <a:lnTo>
                    <a:pt x="5726" y="107134"/>
                  </a:lnTo>
                  <a:lnTo>
                    <a:pt x="0" y="143008"/>
                  </a:lnTo>
                  <a:lnTo>
                    <a:pt x="4899" y="166505"/>
                  </a:lnTo>
                  <a:lnTo>
                    <a:pt x="27108" y="210185"/>
                  </a:lnTo>
                  <a:lnTo>
                    <a:pt x="35985" y="217333"/>
                  </a:lnTo>
                  <a:lnTo>
                    <a:pt x="58327" y="225274"/>
                  </a:lnTo>
                  <a:lnTo>
                    <a:pt x="68497" y="225052"/>
                  </a:lnTo>
                  <a:lnTo>
                    <a:pt x="86035" y="218567"/>
                  </a:lnTo>
                  <a:lnTo>
                    <a:pt x="98509" y="204765"/>
                  </a:lnTo>
                  <a:lnTo>
                    <a:pt x="125912" y="155994"/>
                  </a:lnTo>
                  <a:lnTo>
                    <a:pt x="130757" y="118880"/>
                  </a:lnTo>
                  <a:lnTo>
                    <a:pt x="124133" y="85137"/>
                  </a:lnTo>
                  <a:lnTo>
                    <a:pt x="89407" y="23477"/>
                  </a:lnTo>
                  <a:lnTo>
                    <a:pt x="71288" y="0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096543" y="4653596"/>
              <a:ext cx="20929" cy="336912"/>
            </a:xfrm>
            <a:custGeom>
              <a:avLst/>
              <a:gdLst/>
              <a:ahLst/>
              <a:cxnLst/>
              <a:rect l="0" t="0" r="0" b="0"/>
              <a:pathLst>
                <a:path w="20929" h="336912">
                  <a:moveTo>
                    <a:pt x="10400" y="0"/>
                  </a:moveTo>
                  <a:lnTo>
                    <a:pt x="2067" y="37477"/>
                  </a:lnTo>
                  <a:lnTo>
                    <a:pt x="306" y="94490"/>
                  </a:lnTo>
                  <a:lnTo>
                    <a:pt x="0" y="144850"/>
                  </a:lnTo>
                  <a:lnTo>
                    <a:pt x="7132" y="199798"/>
                  </a:lnTo>
                  <a:lnTo>
                    <a:pt x="12874" y="261431"/>
                  </a:lnTo>
                  <a:lnTo>
                    <a:pt x="18542" y="301679"/>
                  </a:lnTo>
                  <a:lnTo>
                    <a:pt x="20928" y="33691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212228" y="487469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212228" y="476940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293943" y="4848048"/>
              <a:ext cx="132086" cy="226688"/>
            </a:xfrm>
            <a:custGeom>
              <a:avLst/>
              <a:gdLst/>
              <a:ahLst/>
              <a:cxnLst/>
              <a:rect l="0" t="0" r="0" b="0"/>
              <a:pathLst>
                <a:path w="132086" h="226688">
                  <a:moveTo>
                    <a:pt x="97269" y="5589"/>
                  </a:moveTo>
                  <a:lnTo>
                    <a:pt x="80501" y="0"/>
                  </a:lnTo>
                  <a:lnTo>
                    <a:pt x="62911" y="375"/>
                  </a:lnTo>
                  <a:lnTo>
                    <a:pt x="23022" y="10148"/>
                  </a:lnTo>
                  <a:lnTo>
                    <a:pt x="15016" y="15648"/>
                  </a:lnTo>
                  <a:lnTo>
                    <a:pt x="3000" y="31116"/>
                  </a:lnTo>
                  <a:lnTo>
                    <a:pt x="0" y="49690"/>
                  </a:lnTo>
                  <a:lnTo>
                    <a:pt x="838" y="59556"/>
                  </a:lnTo>
                  <a:lnTo>
                    <a:pt x="6075" y="67303"/>
                  </a:lnTo>
                  <a:lnTo>
                    <a:pt x="24373" y="79031"/>
                  </a:lnTo>
                  <a:lnTo>
                    <a:pt x="81532" y="102969"/>
                  </a:lnTo>
                  <a:lnTo>
                    <a:pt x="113788" y="128940"/>
                  </a:lnTo>
                  <a:lnTo>
                    <a:pt x="129980" y="155221"/>
                  </a:lnTo>
                  <a:lnTo>
                    <a:pt x="132085" y="175038"/>
                  </a:lnTo>
                  <a:lnTo>
                    <a:pt x="131008" y="185235"/>
                  </a:lnTo>
                  <a:lnTo>
                    <a:pt x="120454" y="202805"/>
                  </a:lnTo>
                  <a:lnTo>
                    <a:pt x="112726" y="210766"/>
                  </a:lnTo>
                  <a:lnTo>
                    <a:pt x="91661" y="219611"/>
                  </a:lnTo>
                  <a:lnTo>
                    <a:pt x="55155" y="226687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4990507" y="5043150"/>
              <a:ext cx="1126551" cy="63172"/>
            </a:xfrm>
            <a:custGeom>
              <a:avLst/>
              <a:gdLst/>
              <a:ahLst/>
              <a:cxnLst/>
              <a:rect l="0" t="0" r="0" b="0"/>
              <a:pathLst>
                <a:path w="1126551" h="63172">
                  <a:moveTo>
                    <a:pt x="1126550" y="0"/>
                  </a:moveTo>
                  <a:lnTo>
                    <a:pt x="1077619" y="0"/>
                  </a:lnTo>
                  <a:lnTo>
                    <a:pt x="1024078" y="5589"/>
                  </a:lnTo>
                  <a:lnTo>
                    <a:pt x="971301" y="10723"/>
                  </a:lnTo>
                  <a:lnTo>
                    <a:pt x="915815" y="18669"/>
                  </a:lnTo>
                  <a:lnTo>
                    <a:pt x="854206" y="20585"/>
                  </a:lnTo>
                  <a:lnTo>
                    <a:pt x="803050" y="20917"/>
                  </a:lnTo>
                  <a:lnTo>
                    <a:pt x="745259" y="21016"/>
                  </a:lnTo>
                  <a:lnTo>
                    <a:pt x="683682" y="21045"/>
                  </a:lnTo>
                  <a:lnTo>
                    <a:pt x="626573" y="21054"/>
                  </a:lnTo>
                  <a:lnTo>
                    <a:pt x="568174" y="28292"/>
                  </a:lnTo>
                  <a:lnTo>
                    <a:pt x="512669" y="30610"/>
                  </a:lnTo>
                  <a:lnTo>
                    <a:pt x="451770" y="31296"/>
                  </a:lnTo>
                  <a:lnTo>
                    <a:pt x="410187" y="31457"/>
                  </a:lnTo>
                  <a:lnTo>
                    <a:pt x="365189" y="34648"/>
                  </a:lnTo>
                  <a:lnTo>
                    <a:pt x="319064" y="38796"/>
                  </a:lnTo>
                  <a:lnTo>
                    <a:pt x="255975" y="42301"/>
                  </a:lnTo>
                  <a:lnTo>
                    <a:pt x="203097" y="50228"/>
                  </a:lnTo>
                  <a:lnTo>
                    <a:pt x="160065" y="56639"/>
                  </a:lnTo>
                  <a:lnTo>
                    <a:pt x="116764" y="60267"/>
                  </a:lnTo>
                  <a:lnTo>
                    <a:pt x="56044" y="623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6432911" y="5148435"/>
              <a:ext cx="1242364" cy="73700"/>
            </a:xfrm>
            <a:custGeom>
              <a:avLst/>
              <a:gdLst/>
              <a:ahLst/>
              <a:cxnLst/>
              <a:rect l="0" t="0" r="0" b="0"/>
              <a:pathLst>
                <a:path w="1242364" h="73700">
                  <a:moveTo>
                    <a:pt x="1242363" y="0"/>
                  </a:moveTo>
                  <a:lnTo>
                    <a:pt x="1183747" y="5589"/>
                  </a:lnTo>
                  <a:lnTo>
                    <a:pt x="1124030" y="18212"/>
                  </a:lnTo>
                  <a:lnTo>
                    <a:pt x="1069900" y="26084"/>
                  </a:lnTo>
                  <a:lnTo>
                    <a:pt x="1014148" y="37734"/>
                  </a:lnTo>
                  <a:lnTo>
                    <a:pt x="958075" y="44368"/>
                  </a:lnTo>
                  <a:lnTo>
                    <a:pt x="901938" y="51008"/>
                  </a:lnTo>
                  <a:lnTo>
                    <a:pt x="854237" y="52158"/>
                  </a:lnTo>
                  <a:lnTo>
                    <a:pt x="803059" y="52499"/>
                  </a:lnTo>
                  <a:lnTo>
                    <a:pt x="740599" y="52614"/>
                  </a:lnTo>
                  <a:lnTo>
                    <a:pt x="690360" y="52634"/>
                  </a:lnTo>
                  <a:lnTo>
                    <a:pt x="638430" y="51470"/>
                  </a:lnTo>
                  <a:lnTo>
                    <a:pt x="585998" y="45406"/>
                  </a:lnTo>
                  <a:lnTo>
                    <a:pt x="533418" y="43089"/>
                  </a:lnTo>
                  <a:lnTo>
                    <a:pt x="480794" y="42403"/>
                  </a:lnTo>
                  <a:lnTo>
                    <a:pt x="426988" y="42200"/>
                  </a:lnTo>
                  <a:lnTo>
                    <a:pt x="368281" y="42139"/>
                  </a:lnTo>
                  <a:lnTo>
                    <a:pt x="312152" y="43291"/>
                  </a:lnTo>
                  <a:lnTo>
                    <a:pt x="253927" y="49352"/>
                  </a:lnTo>
                  <a:lnTo>
                    <a:pt x="203659" y="52837"/>
                  </a:lnTo>
                  <a:lnTo>
                    <a:pt x="147691" y="59589"/>
                  </a:lnTo>
                  <a:lnTo>
                    <a:pt x="98093" y="63279"/>
                  </a:lnTo>
                  <a:lnTo>
                    <a:pt x="44663" y="700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CF965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6222963" y="5677652"/>
            <a:ext cx="1396925" cy="590040"/>
            <a:chOff x="6222963" y="5677652"/>
            <a:chExt cx="1396925" cy="590040"/>
          </a:xfrm>
        </p:grpSpPr>
        <p:sp>
          <p:nvSpPr>
            <p:cNvPr id="282" name="Freeform 281"/>
            <p:cNvSpPr/>
            <p:nvPr/>
          </p:nvSpPr>
          <p:spPr>
            <a:xfrm>
              <a:off x="6222963" y="5677652"/>
              <a:ext cx="262592" cy="488629"/>
            </a:xfrm>
            <a:custGeom>
              <a:avLst/>
              <a:gdLst/>
              <a:ahLst/>
              <a:cxnLst/>
              <a:rect l="0" t="0" r="0" b="0"/>
              <a:pathLst>
                <a:path w="262592" h="488629">
                  <a:moveTo>
                    <a:pt x="262591" y="81436"/>
                  </a:moveTo>
                  <a:lnTo>
                    <a:pt x="246950" y="63455"/>
                  </a:lnTo>
                  <a:lnTo>
                    <a:pt x="222158" y="22873"/>
                  </a:lnTo>
                  <a:lnTo>
                    <a:pt x="196798" y="6632"/>
                  </a:lnTo>
                  <a:lnTo>
                    <a:pt x="161469" y="0"/>
                  </a:lnTo>
                  <a:lnTo>
                    <a:pt x="138099" y="4688"/>
                  </a:lnTo>
                  <a:lnTo>
                    <a:pt x="108332" y="20481"/>
                  </a:lnTo>
                  <a:lnTo>
                    <a:pt x="84693" y="43098"/>
                  </a:lnTo>
                  <a:lnTo>
                    <a:pt x="49825" y="99697"/>
                  </a:lnTo>
                  <a:lnTo>
                    <a:pt x="28090" y="160357"/>
                  </a:lnTo>
                  <a:lnTo>
                    <a:pt x="9991" y="220727"/>
                  </a:lnTo>
                  <a:lnTo>
                    <a:pt x="1475" y="280525"/>
                  </a:lnTo>
                  <a:lnTo>
                    <a:pt x="0" y="331368"/>
                  </a:lnTo>
                  <a:lnTo>
                    <a:pt x="5152" y="383478"/>
                  </a:lnTo>
                  <a:lnTo>
                    <a:pt x="18543" y="436676"/>
                  </a:lnTo>
                  <a:lnTo>
                    <a:pt x="29733" y="459249"/>
                  </a:lnTo>
                  <a:lnTo>
                    <a:pt x="45625" y="474741"/>
                  </a:lnTo>
                  <a:lnTo>
                    <a:pt x="65556" y="484355"/>
                  </a:lnTo>
                  <a:lnTo>
                    <a:pt x="90012" y="488628"/>
                  </a:lnTo>
                  <a:lnTo>
                    <a:pt x="110240" y="484289"/>
                  </a:lnTo>
                  <a:lnTo>
                    <a:pt x="165205" y="452372"/>
                  </a:lnTo>
                  <a:lnTo>
                    <a:pt x="188892" y="4394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6477765" y="6001243"/>
              <a:ext cx="129293" cy="158415"/>
            </a:xfrm>
            <a:custGeom>
              <a:avLst/>
              <a:gdLst/>
              <a:ahLst/>
              <a:cxnLst/>
              <a:rect l="0" t="0" r="0" b="0"/>
              <a:pathLst>
                <a:path w="129293" h="158415">
                  <a:moveTo>
                    <a:pt x="92017" y="0"/>
                  </a:moveTo>
                  <a:lnTo>
                    <a:pt x="60735" y="9576"/>
                  </a:lnTo>
                  <a:lnTo>
                    <a:pt x="22330" y="39404"/>
                  </a:lnTo>
                  <a:lnTo>
                    <a:pt x="6508" y="65488"/>
                  </a:lnTo>
                  <a:lnTo>
                    <a:pt x="0" y="101032"/>
                  </a:lnTo>
                  <a:lnTo>
                    <a:pt x="4718" y="121333"/>
                  </a:lnTo>
                  <a:lnTo>
                    <a:pt x="26810" y="153429"/>
                  </a:lnTo>
                  <a:lnTo>
                    <a:pt x="35677" y="157268"/>
                  </a:lnTo>
                  <a:lnTo>
                    <a:pt x="58008" y="158414"/>
                  </a:lnTo>
                  <a:lnTo>
                    <a:pt x="91299" y="146894"/>
                  </a:lnTo>
                  <a:lnTo>
                    <a:pt x="117800" y="128662"/>
                  </a:lnTo>
                  <a:lnTo>
                    <a:pt x="126872" y="109046"/>
                  </a:lnTo>
                  <a:lnTo>
                    <a:pt x="129292" y="97263"/>
                  </a:lnTo>
                  <a:lnTo>
                    <a:pt x="128565" y="87069"/>
                  </a:lnTo>
                  <a:lnTo>
                    <a:pt x="121519" y="69503"/>
                  </a:lnTo>
                  <a:lnTo>
                    <a:pt x="113708" y="60137"/>
                  </a:lnTo>
                  <a:lnTo>
                    <a:pt x="102546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6643482" y="5801202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61452"/>
                  </a:lnTo>
                  <a:lnTo>
                    <a:pt x="9878" y="219023"/>
                  </a:lnTo>
                  <a:lnTo>
                    <a:pt x="15989" y="279700"/>
                  </a:lnTo>
                  <a:lnTo>
                    <a:pt x="20388" y="338404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6717181" y="6043357"/>
              <a:ext cx="102612" cy="175216"/>
            </a:xfrm>
            <a:custGeom>
              <a:avLst/>
              <a:gdLst/>
              <a:ahLst/>
              <a:cxnLst/>
              <a:rect l="0" t="0" r="0" b="0"/>
              <a:pathLst>
                <a:path w="102612" h="175216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9128" y="152223"/>
                  </a:lnTo>
                  <a:lnTo>
                    <a:pt x="30338" y="171380"/>
                  </a:lnTo>
                  <a:lnTo>
                    <a:pt x="36604" y="175085"/>
                  </a:lnTo>
                  <a:lnTo>
                    <a:pt x="43120" y="175215"/>
                  </a:lnTo>
                  <a:lnTo>
                    <a:pt x="49804" y="172962"/>
                  </a:lnTo>
                  <a:lnTo>
                    <a:pt x="63469" y="161100"/>
                  </a:lnTo>
                  <a:lnTo>
                    <a:pt x="81197" y="134692"/>
                  </a:lnTo>
                  <a:lnTo>
                    <a:pt x="100206" y="82772"/>
                  </a:lnTo>
                  <a:lnTo>
                    <a:pt x="102611" y="47661"/>
                  </a:lnTo>
                  <a:lnTo>
                    <a:pt x="94757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875109" y="6053573"/>
              <a:ext cx="210571" cy="189564"/>
            </a:xfrm>
            <a:custGeom>
              <a:avLst/>
              <a:gdLst/>
              <a:ahLst/>
              <a:cxnLst/>
              <a:rect l="0" t="0" r="0" b="0"/>
              <a:pathLst>
                <a:path w="210571" h="189564">
                  <a:moveTo>
                    <a:pt x="0" y="95069"/>
                  </a:moveTo>
                  <a:lnTo>
                    <a:pt x="16788" y="157350"/>
                  </a:lnTo>
                  <a:lnTo>
                    <a:pt x="18622" y="189432"/>
                  </a:lnTo>
                  <a:lnTo>
                    <a:pt x="17094" y="189563"/>
                  </a:lnTo>
                  <a:lnTo>
                    <a:pt x="14906" y="186141"/>
                  </a:lnTo>
                  <a:lnTo>
                    <a:pt x="11104" y="134387"/>
                  </a:lnTo>
                  <a:lnTo>
                    <a:pt x="5053" y="80479"/>
                  </a:lnTo>
                  <a:lnTo>
                    <a:pt x="7086" y="44343"/>
                  </a:lnTo>
                  <a:lnTo>
                    <a:pt x="15237" y="25341"/>
                  </a:lnTo>
                  <a:lnTo>
                    <a:pt x="20687" y="16998"/>
                  </a:lnTo>
                  <a:lnTo>
                    <a:pt x="26659" y="13776"/>
                  </a:lnTo>
                  <a:lnTo>
                    <a:pt x="32980" y="13967"/>
                  </a:lnTo>
                  <a:lnTo>
                    <a:pt x="39534" y="16435"/>
                  </a:lnTo>
                  <a:lnTo>
                    <a:pt x="59937" y="36675"/>
                  </a:lnTo>
                  <a:lnTo>
                    <a:pt x="79386" y="76126"/>
                  </a:lnTo>
                  <a:lnTo>
                    <a:pt x="87145" y="101078"/>
                  </a:lnTo>
                  <a:lnTo>
                    <a:pt x="89682" y="104924"/>
                  </a:lnTo>
                  <a:lnTo>
                    <a:pt x="91373" y="102809"/>
                  </a:lnTo>
                  <a:lnTo>
                    <a:pt x="96649" y="47259"/>
                  </a:lnTo>
                  <a:lnTo>
                    <a:pt x="105736" y="23517"/>
                  </a:lnTo>
                  <a:lnTo>
                    <a:pt x="120693" y="7506"/>
                  </a:lnTo>
                  <a:lnTo>
                    <a:pt x="129595" y="1599"/>
                  </a:lnTo>
                  <a:lnTo>
                    <a:pt x="137869" y="0"/>
                  </a:lnTo>
                  <a:lnTo>
                    <a:pt x="145725" y="1274"/>
                  </a:lnTo>
                  <a:lnTo>
                    <a:pt x="153302" y="4463"/>
                  </a:lnTo>
                  <a:lnTo>
                    <a:pt x="164841" y="17366"/>
                  </a:lnTo>
                  <a:lnTo>
                    <a:pt x="189195" y="77705"/>
                  </a:lnTo>
                  <a:lnTo>
                    <a:pt x="199783" y="141179"/>
                  </a:lnTo>
                  <a:lnTo>
                    <a:pt x="210570" y="1687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7106735" y="5843316"/>
              <a:ext cx="155163" cy="420750"/>
            </a:xfrm>
            <a:custGeom>
              <a:avLst/>
              <a:gdLst/>
              <a:ahLst/>
              <a:cxnLst/>
              <a:rect l="0" t="0" r="0" b="0"/>
              <a:pathLst>
                <a:path w="155163" h="420750">
                  <a:moveTo>
                    <a:pt x="0" y="0"/>
                  </a:moveTo>
                  <a:lnTo>
                    <a:pt x="3120" y="48930"/>
                  </a:lnTo>
                  <a:lnTo>
                    <a:pt x="9066" y="108061"/>
                  </a:lnTo>
                  <a:lnTo>
                    <a:pt x="17475" y="167141"/>
                  </a:lnTo>
                  <a:lnTo>
                    <a:pt x="21166" y="222658"/>
                  </a:lnTo>
                  <a:lnTo>
                    <a:pt x="27979" y="275503"/>
                  </a:lnTo>
                  <a:lnTo>
                    <a:pt x="30874" y="335874"/>
                  </a:lnTo>
                  <a:lnTo>
                    <a:pt x="37558" y="391540"/>
                  </a:lnTo>
                  <a:lnTo>
                    <a:pt x="36737" y="390878"/>
                  </a:lnTo>
                  <a:lnTo>
                    <a:pt x="35020" y="386927"/>
                  </a:lnTo>
                  <a:lnTo>
                    <a:pt x="32038" y="331136"/>
                  </a:lnTo>
                  <a:lnTo>
                    <a:pt x="37264" y="276760"/>
                  </a:lnTo>
                  <a:lnTo>
                    <a:pt x="51855" y="248639"/>
                  </a:lnTo>
                  <a:lnTo>
                    <a:pt x="60307" y="244138"/>
                  </a:lnTo>
                  <a:lnTo>
                    <a:pt x="82175" y="242256"/>
                  </a:lnTo>
                  <a:lnTo>
                    <a:pt x="101253" y="248439"/>
                  </a:lnTo>
                  <a:lnTo>
                    <a:pt x="117531" y="260156"/>
                  </a:lnTo>
                  <a:lnTo>
                    <a:pt x="138680" y="286483"/>
                  </a:lnTo>
                  <a:lnTo>
                    <a:pt x="148593" y="306310"/>
                  </a:lnTo>
                  <a:lnTo>
                    <a:pt x="155162" y="342792"/>
                  </a:lnTo>
                  <a:lnTo>
                    <a:pt x="151519" y="383238"/>
                  </a:lnTo>
                  <a:lnTo>
                    <a:pt x="139872" y="404685"/>
                  </a:lnTo>
                  <a:lnTo>
                    <a:pt x="131853" y="413679"/>
                  </a:lnTo>
                  <a:lnTo>
                    <a:pt x="122997" y="418506"/>
                  </a:lnTo>
                  <a:lnTo>
                    <a:pt x="103799" y="420749"/>
                  </a:lnTo>
                  <a:lnTo>
                    <a:pt x="59151" y="41265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7301188" y="5990715"/>
              <a:ext cx="109352" cy="239498"/>
            </a:xfrm>
            <a:custGeom>
              <a:avLst/>
              <a:gdLst/>
              <a:ahLst/>
              <a:cxnLst/>
              <a:rect l="0" t="0" r="0" b="0"/>
              <a:pathLst>
                <a:path w="109352" h="239498">
                  <a:moveTo>
                    <a:pt x="5589" y="52642"/>
                  </a:moveTo>
                  <a:lnTo>
                    <a:pt x="0" y="69410"/>
                  </a:lnTo>
                  <a:lnTo>
                    <a:pt x="4044" y="128088"/>
                  </a:lnTo>
                  <a:lnTo>
                    <a:pt x="13791" y="188356"/>
                  </a:lnTo>
                  <a:lnTo>
                    <a:pt x="24657" y="219586"/>
                  </a:lnTo>
                  <a:lnTo>
                    <a:pt x="35900" y="236414"/>
                  </a:lnTo>
                  <a:lnTo>
                    <a:pt x="42174" y="239497"/>
                  </a:lnTo>
                  <a:lnTo>
                    <a:pt x="48697" y="239213"/>
                  </a:lnTo>
                  <a:lnTo>
                    <a:pt x="55385" y="236684"/>
                  </a:lnTo>
                  <a:lnTo>
                    <a:pt x="65935" y="224516"/>
                  </a:lnTo>
                  <a:lnTo>
                    <a:pt x="92001" y="176878"/>
                  </a:lnTo>
                  <a:lnTo>
                    <a:pt x="101817" y="125232"/>
                  </a:lnTo>
                  <a:lnTo>
                    <a:pt x="109085" y="69970"/>
                  </a:lnTo>
                  <a:lnTo>
                    <a:pt x="109351" y="18674"/>
                  </a:lnTo>
                  <a:lnTo>
                    <a:pt x="107519" y="12449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7422591" y="5980186"/>
              <a:ext cx="197297" cy="287506"/>
            </a:xfrm>
            <a:custGeom>
              <a:avLst/>
              <a:gdLst/>
              <a:ahLst/>
              <a:cxnLst/>
              <a:rect l="0" t="0" r="0" b="0"/>
              <a:pathLst>
                <a:path w="197297" h="287506">
                  <a:moveTo>
                    <a:pt x="147398" y="0"/>
                  </a:moveTo>
                  <a:lnTo>
                    <a:pt x="125042" y="0"/>
                  </a:lnTo>
                  <a:lnTo>
                    <a:pt x="94371" y="11179"/>
                  </a:lnTo>
                  <a:lnTo>
                    <a:pt x="68646" y="29309"/>
                  </a:lnTo>
                  <a:lnTo>
                    <a:pt x="59755" y="48901"/>
                  </a:lnTo>
                  <a:lnTo>
                    <a:pt x="57384" y="60677"/>
                  </a:lnTo>
                  <a:lnTo>
                    <a:pt x="59313" y="70867"/>
                  </a:lnTo>
                  <a:lnTo>
                    <a:pt x="70815" y="88428"/>
                  </a:lnTo>
                  <a:lnTo>
                    <a:pt x="97021" y="105880"/>
                  </a:lnTo>
                  <a:lnTo>
                    <a:pt x="144577" y="129078"/>
                  </a:lnTo>
                  <a:lnTo>
                    <a:pt x="174917" y="154959"/>
                  </a:lnTo>
                  <a:lnTo>
                    <a:pt x="190777" y="181225"/>
                  </a:lnTo>
                  <a:lnTo>
                    <a:pt x="197296" y="216823"/>
                  </a:lnTo>
                  <a:lnTo>
                    <a:pt x="192582" y="237136"/>
                  </a:lnTo>
                  <a:lnTo>
                    <a:pt x="188049" y="245828"/>
                  </a:lnTo>
                  <a:lnTo>
                    <a:pt x="159313" y="269240"/>
                  </a:lnTo>
                  <a:lnTo>
                    <a:pt x="115574" y="285406"/>
                  </a:lnTo>
                  <a:lnTo>
                    <a:pt x="88800" y="287505"/>
                  </a:lnTo>
                  <a:lnTo>
                    <a:pt x="27291" y="28469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60700" y="1079500"/>
            <a:ext cx="5906896" cy="46111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TextBox 2"/>
          <p:cNvSpPr txBox="1"/>
          <p:nvPr/>
        </p:nvSpPr>
        <p:spPr>
          <a:xfrm>
            <a:off x="343294" y="419692"/>
            <a:ext cx="3232906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b="1" smtClean="0">
                <a:solidFill>
                  <a:srgbClr val="000000"/>
                </a:solidFill>
                <a:latin typeface="Bradley Hand ITC - 36"/>
              </a:rPr>
              <a:t>Quiz Yourself!</a:t>
            </a:r>
            <a:endParaRPr lang="en-US" sz="2700" b="1">
              <a:solidFill>
                <a:srgbClr val="000000"/>
              </a:solidFill>
              <a:latin typeface="Bradley Hand ITC - 36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</Words>
  <Application>Microsoft Office PowerPoint</Application>
  <PresentationFormat>Custom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Bradley Hand ITC - 36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2015-01-28T14:52:12Z</dcterms:created>
  <dcterms:modified xsi:type="dcterms:W3CDTF">2015-01-28T14:53:19Z</dcterms:modified>
</cp:coreProperties>
</file>